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6" r:id="rId6"/>
    <p:sldId id="265" r:id="rId7"/>
  </p:sldIdLst>
  <p:sldSz cx="12192000" cy="6858000"/>
  <p:notesSz cx="6858000" cy="9144000"/>
  <p:embeddedFontLst>
    <p:embeddedFont>
      <p:font typeface="League Spartan ExtraBold" pitchFamily="50" charset="0"/>
      <p:bold r:id="rId9"/>
    </p:embeddedFont>
    <p:embeddedFont>
      <p:font typeface="League Spartan Light" pitchFamily="50" charset="0"/>
      <p:regular r:id="rId10"/>
    </p:embeddedFont>
    <p:embeddedFont>
      <p:font typeface="League Spartan SemiBold" pitchFamily="50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339"/>
    <a:srgbClr val="123151"/>
    <a:srgbClr val="F78F28"/>
    <a:srgbClr val="379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21924-51E7-43DE-A8A8-027171794FE7}" v="14" dt="2026-04-09T13:29:55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3898" autoAdjust="0"/>
  </p:normalViewPr>
  <p:slideViewPr>
    <p:cSldViewPr snapToGrid="0">
      <p:cViewPr varScale="1">
        <p:scale>
          <a:sx n="76" d="100"/>
          <a:sy n="76" d="100"/>
        </p:scale>
        <p:origin x="62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l Korczyk" userId="88f9e924c565f0f7" providerId="LiveId" clId="{0E3C0E7D-0012-4139-8183-7EEC75B7C50A}"/>
    <pc:docChg chg="undo custSel addSld modSld">
      <pc:chgData name="Pawel Korczyk" userId="88f9e924c565f0f7" providerId="LiveId" clId="{0E3C0E7D-0012-4139-8183-7EEC75B7C50A}" dt="2026-04-09T13:30:04.482" v="923" actId="14100"/>
      <pc:docMkLst>
        <pc:docMk/>
      </pc:docMkLst>
      <pc:sldChg chg="delSp modSp mod">
        <pc:chgData name="Pawel Korczyk" userId="88f9e924c565f0f7" providerId="LiveId" clId="{0E3C0E7D-0012-4139-8183-7EEC75B7C50A}" dt="2026-04-08T04:35:11.958" v="858" actId="20577"/>
        <pc:sldMkLst>
          <pc:docMk/>
          <pc:sldMk cId="2210246458" sldId="261"/>
        </pc:sldMkLst>
        <pc:spChg chg="mod">
          <ac:chgData name="Pawel Korczyk" userId="88f9e924c565f0f7" providerId="LiveId" clId="{0E3C0E7D-0012-4139-8183-7EEC75B7C50A}" dt="2026-04-08T03:23:55.629" v="14" actId="20577"/>
          <ac:spMkLst>
            <pc:docMk/>
            <pc:sldMk cId="2210246458" sldId="261"/>
            <ac:spMk id="2" creationId="{090DA741-7730-5727-82D5-1E125DBC309C}"/>
          </ac:spMkLst>
        </pc:spChg>
        <pc:spChg chg="mod">
          <ac:chgData name="Pawel Korczyk" userId="88f9e924c565f0f7" providerId="LiveId" clId="{0E3C0E7D-0012-4139-8183-7EEC75B7C50A}" dt="2026-04-08T04:35:11.958" v="858" actId="20577"/>
          <ac:spMkLst>
            <pc:docMk/>
            <pc:sldMk cId="2210246458" sldId="261"/>
            <ac:spMk id="3" creationId="{066FC903-4D9E-C317-5ADB-6C58DF414AEE}"/>
          </ac:spMkLst>
        </pc:spChg>
        <pc:spChg chg="mod">
          <ac:chgData name="Pawel Korczyk" userId="88f9e924c565f0f7" providerId="LiveId" clId="{0E3C0E7D-0012-4139-8183-7EEC75B7C50A}" dt="2026-04-08T03:24:26.216" v="32" actId="20577"/>
          <ac:spMkLst>
            <pc:docMk/>
            <pc:sldMk cId="2210246458" sldId="261"/>
            <ac:spMk id="4" creationId="{C98C6066-D3D7-8B93-11FA-2632812683B4}"/>
          </ac:spMkLst>
        </pc:spChg>
        <pc:spChg chg="del">
          <ac:chgData name="Pawel Korczyk" userId="88f9e924c565f0f7" providerId="LiveId" clId="{0E3C0E7D-0012-4139-8183-7EEC75B7C50A}" dt="2026-04-08T03:50:33.581" v="811" actId="478"/>
          <ac:spMkLst>
            <pc:docMk/>
            <pc:sldMk cId="2210246458" sldId="261"/>
            <ac:spMk id="5" creationId="{523947A7-AFD7-BE76-71EC-0D4743D0C5F7}"/>
          </ac:spMkLst>
        </pc:spChg>
        <pc:picChg chg="mod">
          <ac:chgData name="Pawel Korczyk" userId="88f9e924c565f0f7" providerId="LiveId" clId="{0E3C0E7D-0012-4139-8183-7EEC75B7C50A}" dt="2026-04-08T03:27:47.116" v="181" actId="14826"/>
          <ac:picMkLst>
            <pc:docMk/>
            <pc:sldMk cId="2210246458" sldId="261"/>
            <ac:picMk id="1032" creationId="{043E7239-1CAE-244F-8A53-850312357F71}"/>
          </ac:picMkLst>
        </pc:picChg>
      </pc:sldChg>
      <pc:sldChg chg="addSp modSp new mod modNotesTx">
        <pc:chgData name="Pawel Korczyk" userId="88f9e924c565f0f7" providerId="LiveId" clId="{0E3C0E7D-0012-4139-8183-7EEC75B7C50A}" dt="2026-04-08T03:40:22.518" v="438" actId="20577"/>
        <pc:sldMkLst>
          <pc:docMk/>
          <pc:sldMk cId="4041703347" sldId="262"/>
        </pc:sldMkLst>
        <pc:spChg chg="mod">
          <ac:chgData name="Pawel Korczyk" userId="88f9e924c565f0f7" providerId="LiveId" clId="{0E3C0E7D-0012-4139-8183-7EEC75B7C50A}" dt="2026-04-08T03:28:14.470" v="248" actId="20577"/>
          <ac:spMkLst>
            <pc:docMk/>
            <pc:sldMk cId="4041703347" sldId="262"/>
            <ac:spMk id="2" creationId="{0ABEFC7D-1B89-CB7E-FDBD-CEC4331A1472}"/>
          </ac:spMkLst>
        </pc:spChg>
        <pc:spChg chg="mod">
          <ac:chgData name="Pawel Korczyk" userId="88f9e924c565f0f7" providerId="LiveId" clId="{0E3C0E7D-0012-4139-8183-7EEC75B7C50A}" dt="2026-04-08T03:38:28.608" v="330" actId="14100"/>
          <ac:spMkLst>
            <pc:docMk/>
            <pc:sldMk cId="4041703347" sldId="262"/>
            <ac:spMk id="3" creationId="{11446432-44AD-068F-7281-DCCBB4894E4E}"/>
          </ac:spMkLst>
        </pc:spChg>
        <pc:picChg chg="add mod">
          <ac:chgData name="Pawel Korczyk" userId="88f9e924c565f0f7" providerId="LiveId" clId="{0E3C0E7D-0012-4139-8183-7EEC75B7C50A}" dt="2026-04-08T03:38:35.926" v="333" actId="1076"/>
          <ac:picMkLst>
            <pc:docMk/>
            <pc:sldMk cId="4041703347" sldId="262"/>
            <ac:picMk id="1026" creationId="{25624CE4-5919-124D-3006-F980DE16CCF8}"/>
          </ac:picMkLst>
        </pc:picChg>
      </pc:sldChg>
      <pc:sldChg chg="addSp delSp modSp new mod modAnim">
        <pc:chgData name="Pawel Korczyk" userId="88f9e924c565f0f7" providerId="LiveId" clId="{0E3C0E7D-0012-4139-8183-7EEC75B7C50A}" dt="2026-04-08T03:44:36.812" v="481" actId="1076"/>
        <pc:sldMkLst>
          <pc:docMk/>
          <pc:sldMk cId="839191131" sldId="263"/>
        </pc:sldMkLst>
        <pc:spChg chg="mod">
          <ac:chgData name="Pawel Korczyk" userId="88f9e924c565f0f7" providerId="LiveId" clId="{0E3C0E7D-0012-4139-8183-7EEC75B7C50A}" dt="2026-04-08T03:40:50.547" v="477" actId="20577"/>
          <ac:spMkLst>
            <pc:docMk/>
            <pc:sldMk cId="839191131" sldId="263"/>
            <ac:spMk id="2" creationId="{67829F56-0807-62A0-21D7-647F7E14911B}"/>
          </ac:spMkLst>
        </pc:spChg>
        <pc:spChg chg="del">
          <ac:chgData name="Pawel Korczyk" userId="88f9e924c565f0f7" providerId="LiveId" clId="{0E3C0E7D-0012-4139-8183-7EEC75B7C50A}" dt="2026-04-08T03:44:13.136" v="478" actId="478"/>
          <ac:spMkLst>
            <pc:docMk/>
            <pc:sldMk cId="839191131" sldId="263"/>
            <ac:spMk id="3" creationId="{D2826801-0651-E4AB-7BAB-94111CAC34D6}"/>
          </ac:spMkLst>
        </pc:spChg>
        <pc:picChg chg="add mod">
          <ac:chgData name="Pawel Korczyk" userId="88f9e924c565f0f7" providerId="LiveId" clId="{0E3C0E7D-0012-4139-8183-7EEC75B7C50A}" dt="2026-04-08T03:44:36.812" v="481" actId="1076"/>
          <ac:picMkLst>
            <pc:docMk/>
            <pc:sldMk cId="839191131" sldId="263"/>
            <ac:picMk id="4" creationId="{81E2D505-8476-3EA5-CA32-C89ED1F0F35B}"/>
          </ac:picMkLst>
        </pc:picChg>
      </pc:sldChg>
      <pc:sldChg chg="addSp delSp modSp new mod modAnim">
        <pc:chgData name="Pawel Korczyk" userId="88f9e924c565f0f7" providerId="LiveId" clId="{0E3C0E7D-0012-4139-8183-7EEC75B7C50A}" dt="2026-04-08T03:47:56.786" v="532" actId="1076"/>
        <pc:sldMkLst>
          <pc:docMk/>
          <pc:sldMk cId="2432614687" sldId="264"/>
        </pc:sldMkLst>
        <pc:spChg chg="mod">
          <ac:chgData name="Pawel Korczyk" userId="88f9e924c565f0f7" providerId="LiveId" clId="{0E3C0E7D-0012-4139-8183-7EEC75B7C50A}" dt="2026-04-08T03:47:34.779" v="526" actId="20577"/>
          <ac:spMkLst>
            <pc:docMk/>
            <pc:sldMk cId="2432614687" sldId="264"/>
            <ac:spMk id="2" creationId="{A661C5EE-3136-036D-7929-BFA253006C43}"/>
          </ac:spMkLst>
        </pc:spChg>
        <pc:spChg chg="del">
          <ac:chgData name="Pawel Korczyk" userId="88f9e924c565f0f7" providerId="LiveId" clId="{0E3C0E7D-0012-4139-8183-7EEC75B7C50A}" dt="2026-04-08T03:47:37.865" v="527" actId="478"/>
          <ac:spMkLst>
            <pc:docMk/>
            <pc:sldMk cId="2432614687" sldId="264"/>
            <ac:spMk id="3" creationId="{C6C66AF6-2002-1A13-1FC9-E47D0BE7A7F5}"/>
          </ac:spMkLst>
        </pc:spChg>
        <pc:picChg chg="add mod">
          <ac:chgData name="Pawel Korczyk" userId="88f9e924c565f0f7" providerId="LiveId" clId="{0E3C0E7D-0012-4139-8183-7EEC75B7C50A}" dt="2026-04-08T03:47:56.786" v="532" actId="1076"/>
          <ac:picMkLst>
            <pc:docMk/>
            <pc:sldMk cId="2432614687" sldId="264"/>
            <ac:picMk id="4" creationId="{644A5DBE-F71A-246C-865B-EB3DE63717AA}"/>
          </ac:picMkLst>
        </pc:picChg>
      </pc:sldChg>
      <pc:sldChg chg="addSp modSp new mod">
        <pc:chgData name="Pawel Korczyk" userId="88f9e924c565f0f7" providerId="LiveId" clId="{0E3C0E7D-0012-4139-8183-7EEC75B7C50A}" dt="2026-04-08T03:50:01.787" v="810" actId="1076"/>
        <pc:sldMkLst>
          <pc:docMk/>
          <pc:sldMk cId="3211129437" sldId="265"/>
        </pc:sldMkLst>
        <pc:spChg chg="mod">
          <ac:chgData name="Pawel Korczyk" userId="88f9e924c565f0f7" providerId="LiveId" clId="{0E3C0E7D-0012-4139-8183-7EEC75B7C50A}" dt="2026-04-08T03:48:05.637" v="554" actId="20577"/>
          <ac:spMkLst>
            <pc:docMk/>
            <pc:sldMk cId="3211129437" sldId="265"/>
            <ac:spMk id="2" creationId="{5D796924-2FE3-3134-297F-5C68DBC2FC51}"/>
          </ac:spMkLst>
        </pc:spChg>
        <pc:spChg chg="mod">
          <ac:chgData name="Pawel Korczyk" userId="88f9e924c565f0f7" providerId="LiveId" clId="{0E3C0E7D-0012-4139-8183-7EEC75B7C50A}" dt="2026-04-08T03:49:47.696" v="805" actId="20577"/>
          <ac:spMkLst>
            <pc:docMk/>
            <pc:sldMk cId="3211129437" sldId="265"/>
            <ac:spMk id="3" creationId="{FC91A730-3A97-BAA9-07DD-A67ACDCCD4B5}"/>
          </ac:spMkLst>
        </pc:spChg>
        <pc:picChg chg="add mod">
          <ac:chgData name="Pawel Korczyk" userId="88f9e924c565f0f7" providerId="LiveId" clId="{0E3C0E7D-0012-4139-8183-7EEC75B7C50A}" dt="2026-04-08T03:50:01.787" v="810" actId="1076"/>
          <ac:picMkLst>
            <pc:docMk/>
            <pc:sldMk cId="3211129437" sldId="265"/>
            <ac:picMk id="2050" creationId="{17482BB3-2811-31E1-A406-3D6ACBBCB7C3}"/>
          </ac:picMkLst>
        </pc:picChg>
      </pc:sldChg>
      <pc:sldChg chg="addSp delSp modSp new mod modAnim">
        <pc:chgData name="Pawel Korczyk" userId="88f9e924c565f0f7" providerId="LiveId" clId="{0E3C0E7D-0012-4139-8183-7EEC75B7C50A}" dt="2026-04-09T13:30:04.482" v="923" actId="14100"/>
        <pc:sldMkLst>
          <pc:docMk/>
          <pc:sldMk cId="2443273549" sldId="266"/>
        </pc:sldMkLst>
        <pc:spChg chg="mod">
          <ac:chgData name="Pawel Korczyk" userId="88f9e924c565f0f7" providerId="LiveId" clId="{0E3C0E7D-0012-4139-8183-7EEC75B7C50A}" dt="2026-04-09T13:26:04.734" v="918" actId="404"/>
          <ac:spMkLst>
            <pc:docMk/>
            <pc:sldMk cId="2443273549" sldId="266"/>
            <ac:spMk id="2" creationId="{2A9CC91F-FD6E-4C58-53F2-D9EF10E6D300}"/>
          </ac:spMkLst>
        </pc:spChg>
        <pc:spChg chg="del">
          <ac:chgData name="Pawel Korczyk" userId="88f9e924c565f0f7" providerId="LiveId" clId="{0E3C0E7D-0012-4139-8183-7EEC75B7C50A}" dt="2026-04-09T13:26:08.368" v="919" actId="478"/>
          <ac:spMkLst>
            <pc:docMk/>
            <pc:sldMk cId="2443273549" sldId="266"/>
            <ac:spMk id="3" creationId="{5ECD4A69-E5E5-0FBC-278C-CD727AB3FE46}"/>
          </ac:spMkLst>
        </pc:spChg>
        <pc:picChg chg="add mod">
          <ac:chgData name="Pawel Korczyk" userId="88f9e924c565f0f7" providerId="LiveId" clId="{0E3C0E7D-0012-4139-8183-7EEC75B7C50A}" dt="2026-04-09T13:30:04.482" v="923" actId="14100"/>
          <ac:picMkLst>
            <pc:docMk/>
            <pc:sldMk cId="2443273549" sldId="266"/>
            <ac:picMk id="3" creationId="{8B7E3575-2D90-0FAB-71BE-F269A7AF92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A84E-FEB5-4302-A9B1-3F5942EDE505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9DCD7-724B-4336-87FD-363AB458E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7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to listen for:</a:t>
            </a:r>
            <a:endParaRPr lang="en-US" dirty="0"/>
          </a:p>
          <a:p>
            <a:r>
              <a:rPr lang="en-US" dirty="0"/>
              <a:t>Students will likely focus on practical reasons ("both sides are angry," "they don't trust each other"). Affirm these, they’re accurate – but push them further.</a:t>
            </a:r>
          </a:p>
          <a:p>
            <a:r>
              <a:rPr lang="en-US" dirty="0"/>
              <a:t>Some students may surface ideas around interests, conditions, and leverage. Prompt them to be specific: </a:t>
            </a:r>
            <a:r>
              <a:rPr lang="en-US" i="1" dirty="0"/>
              <a:t>whose</a:t>
            </a:r>
            <a:r>
              <a:rPr lang="en-US" dirty="0"/>
              <a:t> interests? </a:t>
            </a:r>
            <a:r>
              <a:rPr lang="en-US" i="1" dirty="0"/>
              <a:t>what kind</a:t>
            </a:r>
            <a:r>
              <a:rPr lang="en-US" dirty="0"/>
              <a:t> of trust?</a:t>
            </a:r>
          </a:p>
          <a:p>
            <a:r>
              <a:rPr lang="en-US" dirty="0"/>
              <a:t>Listen for the words </a:t>
            </a:r>
            <a:r>
              <a:rPr lang="en-US" b="1" dirty="0"/>
              <a:t>trust</a:t>
            </a:r>
            <a:r>
              <a:rPr lang="en-US" dirty="0"/>
              <a:t>, </a:t>
            </a:r>
            <a:r>
              <a:rPr lang="en-US" b="1" dirty="0"/>
              <a:t>power</a:t>
            </a:r>
            <a:r>
              <a:rPr lang="en-US" dirty="0"/>
              <a:t>, and </a:t>
            </a:r>
            <a:r>
              <a:rPr lang="en-US" b="1" dirty="0"/>
              <a:t>fairness</a:t>
            </a:r>
            <a:r>
              <a:rPr lang="en-US" dirty="0"/>
              <a:t> — if they come up organically, flag them: </a:t>
            </a:r>
            <a:r>
              <a:rPr lang="en-US" i="1" dirty="0"/>
              <a:t>"Hold onto that word — we're going to come back to it."</a:t>
            </a:r>
            <a:endParaRPr lang="en-US" dirty="0"/>
          </a:p>
          <a:p>
            <a:r>
              <a:rPr lang="en-US" b="1" dirty="0"/>
              <a:t>Useful prompts if the discussion stalls:</a:t>
            </a:r>
            <a:endParaRPr lang="en-US" dirty="0"/>
          </a:p>
          <a:p>
            <a:r>
              <a:rPr lang="en-US" i="1" dirty="0"/>
              <a:t>"Think about an argument you've had — what made it hard to stop, even when you wanted to?"</a:t>
            </a:r>
            <a:endParaRPr lang="en-US" dirty="0"/>
          </a:p>
          <a:p>
            <a:r>
              <a:rPr lang="en-US" i="1" dirty="0"/>
              <a:t>"Is stopping a conflict the same as solving a conflict? What's the difference?"</a:t>
            </a:r>
            <a:endParaRPr lang="en-US" dirty="0"/>
          </a:p>
          <a:p>
            <a:r>
              <a:rPr lang="en-US" i="1" dirty="0"/>
              <a:t>"Who has to agree before a war can end — just the leaders, or other people too?"</a:t>
            </a:r>
            <a:endParaRPr lang="en-US" dirty="0"/>
          </a:p>
          <a:p>
            <a:r>
              <a:rPr lang="en-US" b="1" dirty="0"/>
              <a:t>Redirection if students jump to this specific conflict too fast:</a:t>
            </a:r>
            <a:r>
              <a:rPr lang="en-US" dirty="0"/>
              <a:t> If students immediately go to the US/Iran case before reading, gently hold them back: </a:t>
            </a:r>
            <a:r>
              <a:rPr lang="en-US" i="1" dirty="0"/>
              <a:t>"Great instinct — let's hold that thought and come back to it after you've read. I want to see if your answer changes."</a:t>
            </a:r>
            <a:endParaRPr lang="en-US" dirty="0"/>
          </a:p>
          <a:p>
            <a:r>
              <a:rPr lang="en-US" b="1" dirty="0"/>
              <a:t>Concept seeds to plant (don't define yet — just name):</a:t>
            </a:r>
            <a:r>
              <a:rPr lang="en-US" dirty="0"/>
              <a:t> Before moving to the readings, you can say: </a:t>
            </a:r>
            <a:r>
              <a:rPr lang="en-US" i="1" dirty="0"/>
              <a:t>"Today we're going to look at two ideas — power and security — and use them to understand why this particular ceasefire happened, and why peace is still not guaranteed."</a:t>
            </a:r>
            <a:r>
              <a:rPr lang="en-US" dirty="0"/>
              <a:t> That's enough framing. Let the readings do the rest.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CD7-724B-4336-87FD-363AB458E8C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59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United States Department of State - https://www.flickr.com/photos/statephotos/16389773974, Public Domain, https://commons.wikimedia.org/w/index.php?curid=39364779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CD7-724B-4336-87FD-363AB458E8C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12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948553-16E5-3A8B-9EDD-AB743B1E93F5}"/>
              </a:ext>
            </a:extLst>
          </p:cNvPr>
          <p:cNvSpPr/>
          <p:nvPr userDrawn="1"/>
        </p:nvSpPr>
        <p:spPr>
          <a:xfrm>
            <a:off x="0" y="0"/>
            <a:ext cx="12192000" cy="6340415"/>
          </a:xfrm>
          <a:prstGeom prst="rect">
            <a:avLst/>
          </a:prstGeom>
          <a:solidFill>
            <a:srgbClr val="12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53984-87AA-2428-DEA7-E0B4A4430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799" y="1911300"/>
            <a:ext cx="8958339" cy="90478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8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eague Spartan ExtraBold" pitchFamily="50" charset="0"/>
              </a:defRPr>
            </a:lvl1pPr>
          </a:lstStyle>
          <a:p>
            <a:r>
              <a:rPr lang="en-US" dirty="0"/>
              <a:t>Short Title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E3539-0618-5127-1032-9756E1DD8C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799" y="4135451"/>
            <a:ext cx="7683690" cy="620880"/>
          </a:xfrm>
          <a:noFill/>
          <a:ln>
            <a:noFill/>
          </a:ln>
        </p:spPr>
        <p:txBody>
          <a:bodyPr anchor="ctr"/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League Spartan Light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Lesson guiding question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0BE89-E176-2BF2-0B64-D1863208887E}"/>
              </a:ext>
            </a:extLst>
          </p:cNvPr>
          <p:cNvSpPr/>
          <p:nvPr userDrawn="1"/>
        </p:nvSpPr>
        <p:spPr>
          <a:xfrm>
            <a:off x="0" y="6340415"/>
            <a:ext cx="12192000" cy="517585"/>
          </a:xfrm>
          <a:prstGeom prst="rect">
            <a:avLst/>
          </a:prstGeom>
          <a:solidFill>
            <a:srgbClr val="F78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E9A16-BD41-9F33-29FE-ACA9A48D9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1" y="204491"/>
            <a:ext cx="1809660" cy="8235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22C620-CFBF-36A7-4512-0895FD9C641A}"/>
              </a:ext>
            </a:extLst>
          </p:cNvPr>
          <p:cNvCxnSpPr/>
          <p:nvPr userDrawn="1"/>
        </p:nvCxnSpPr>
        <p:spPr>
          <a:xfrm>
            <a:off x="234799" y="3927182"/>
            <a:ext cx="47512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0A72067-EE50-3F60-30EA-567747F910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4950" y="2816225"/>
            <a:ext cx="8958263" cy="1031875"/>
          </a:xfrm>
        </p:spPr>
        <p:txBody>
          <a:bodyPr>
            <a:noAutofit/>
          </a:bodyPr>
          <a:lstStyle>
            <a:lvl1pPr>
              <a:buNone/>
              <a:defRPr sz="6600">
                <a:solidFill>
                  <a:srgbClr val="F78F28"/>
                </a:solidFill>
                <a:latin typeface="League Spartan ExtraBold" pitchFamily="50" charset="0"/>
              </a:defRPr>
            </a:lvl1pPr>
          </a:lstStyle>
          <a:p>
            <a:pPr lvl="0"/>
            <a:r>
              <a:rPr lang="en-US" dirty="0"/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389782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926B8B-AD99-B5D6-3B74-0E27EDA0B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D25B2-4665-5F96-2568-A29681CE3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05D9B-61C7-E96C-A24F-408F7A6E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6D57-9F45-4B9B-8089-0FE1C766372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C693A-0645-6612-CD83-1883CA99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F0829-A711-1428-903E-E889AA0D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0BD35-3878-4D38-A92D-FFE884BC7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32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0731-F895-B830-64F2-074D453C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eague Spartan SemiBold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53CB-EB96-C913-6001-2EB611F7D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7C49F-4D2D-30FE-B96B-E12CA748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6D57-9F45-4B9B-8089-0FE1C766372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1D7CB-A91E-5DA3-0537-C96946AF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3AD7-A108-56DC-D6F2-69CF768E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0BD35-3878-4D38-A92D-FFE884BC7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122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E914-A77B-937B-4AEB-0CAB808D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128B-5077-CE13-0AF9-46C6F768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6136" y="1425178"/>
            <a:ext cx="421831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2622E-D553-8C5B-DD56-A9575B8A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6D57-9F45-4B9B-8089-0FE1C766372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2D888-0769-096E-4B33-304816FC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346DB-9196-CCE8-0BA6-9E91E3EC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0BD35-3878-4D38-A92D-FFE884BC763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A1656A80-6373-96C0-1169-2AB56C68285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66700" y="1425178"/>
            <a:ext cx="7272338" cy="435133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47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DB71-4C80-7B0B-BEFE-0D227B11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033"/>
            <a:ext cx="10515600" cy="621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35E2-115A-16B1-1219-E08E12A8B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70786-A52F-1883-0159-ED6F0B86F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339BC-2C60-7A36-5B3C-F0C0DC4FE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4E105-700C-1BB5-3FF4-2FF54D9F0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82A3B-D9FC-38B8-7887-63E028EA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6D57-9F45-4B9B-8089-0FE1C766372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C7572-CF36-9D23-8A30-FCA40321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C1928-2B6D-E0E7-025F-21767801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0BD35-3878-4D38-A92D-FFE884BC7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366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D2BF-8DCC-863D-C70D-D7055BF1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51ED3-D442-03CD-D47C-40E15C12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6D57-9F45-4B9B-8089-0FE1C766372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E8428-01E3-5CA5-2228-A50A4CBF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6EF91-8A0E-82A7-C080-CA6436D4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0BD35-3878-4D38-A92D-FFE884BC7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80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F312F-E3F7-3D07-64E3-8FF1B912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6D57-9F45-4B9B-8089-0FE1C766372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25761-6D58-B95B-0E16-3A455F0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429B5-9ADD-A6C0-A730-38229AB7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0BD35-3878-4D38-A92D-FFE884BC7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59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D451-F6E6-FF21-EE33-284BE0EC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4EAC-5D8B-98BF-838F-E1E456BE8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80DDE-65E7-AB7A-251F-F60F9A2C6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F5F08-70E6-6C6A-DC21-E680EF11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6D57-9F45-4B9B-8089-0FE1C766372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B2886-7C40-2CF6-DA30-FEFE59C5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6DE10-9A7D-E92A-2382-783701F9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0BD35-3878-4D38-A92D-FFE884BC7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29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1B97-7800-1719-D202-1D850060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2F984-0C46-2180-8084-4A367FC56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F81BD-2358-6C85-24B2-A85690A3C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1B711-A9F8-17B4-C623-A454FEDF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6D57-9F45-4B9B-8089-0FE1C766372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BE08B-9703-DCD1-D9C5-80796DA5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880A4-733A-3097-9863-5E89016F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0BD35-3878-4D38-A92D-FFE884BC7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112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EF45-1CCA-EF78-A92B-A21393AA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399B4-0E8D-15F5-896A-7D5F040A4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2C2C-E8B1-7657-5185-1ECADD47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6D57-9F45-4B9B-8089-0FE1C766372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100A-D0BA-DE2A-A5F9-9A9F4CAE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027E1-5112-3D50-F685-E10B1039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0BD35-3878-4D38-A92D-FFE884BC76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27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F9E8F-22C1-FF70-0017-8C3EA6EE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64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783AE-48BC-98BA-AC81-395FD4D34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4D6D57-9F45-4B9B-8089-0FE1C766372C}" type="datetimeFigureOut">
              <a:rPr lang="en-CA" smtClean="0"/>
              <a:t>2026-04-09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6728C-5A3D-2881-6153-04640B1A1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49673-B9C7-9499-163A-293CEE07707F}"/>
              </a:ext>
            </a:extLst>
          </p:cNvPr>
          <p:cNvSpPr/>
          <p:nvPr userDrawn="1"/>
        </p:nvSpPr>
        <p:spPr>
          <a:xfrm>
            <a:off x="0" y="0"/>
            <a:ext cx="12192000" cy="1000664"/>
          </a:xfrm>
          <a:prstGeom prst="rect">
            <a:avLst/>
          </a:prstGeom>
          <a:solidFill>
            <a:srgbClr val="1231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82785-0D18-5963-F805-00089628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20"/>
            <a:ext cx="10515600" cy="690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5D273A-8324-1EFB-78B5-9AD2C444115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87798" y="5762329"/>
            <a:ext cx="1823637" cy="8292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41EEEE-DD49-ED0C-6E70-D1C97C74306F}"/>
              </a:ext>
            </a:extLst>
          </p:cNvPr>
          <p:cNvSpPr/>
          <p:nvPr userDrawn="1"/>
        </p:nvSpPr>
        <p:spPr>
          <a:xfrm>
            <a:off x="-1" y="6671735"/>
            <a:ext cx="12192001" cy="186265"/>
          </a:xfrm>
          <a:prstGeom prst="rect">
            <a:avLst/>
          </a:prstGeom>
          <a:solidFill>
            <a:srgbClr val="F78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9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eague Spartan Semi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eague Spartan Light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ague Spartan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ague Spartan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ague Spartan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ague Spartan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3V8AU27Lms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Pl4NP8RyzM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ujp1ZZ7WD0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043E7239-1CAE-244F-8A53-85031235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11002"/>
          <a:stretch/>
        </p:blipFill>
        <p:spPr bwMode="auto">
          <a:xfrm>
            <a:off x="0" y="0"/>
            <a:ext cx="12192000" cy="63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2DDD79-0EDE-514A-2AC1-D1EA4D522CCF}"/>
              </a:ext>
            </a:extLst>
          </p:cNvPr>
          <p:cNvSpPr/>
          <p:nvPr/>
        </p:nvSpPr>
        <p:spPr>
          <a:xfrm>
            <a:off x="0" y="0"/>
            <a:ext cx="10823944" cy="6337005"/>
          </a:xfrm>
          <a:prstGeom prst="rect">
            <a:avLst/>
          </a:prstGeom>
          <a:gradFill>
            <a:gsLst>
              <a:gs pos="82000">
                <a:srgbClr val="5A85A1">
                  <a:alpha val="0"/>
                </a:srgbClr>
              </a:gs>
              <a:gs pos="51000">
                <a:srgbClr val="123151"/>
              </a:gs>
              <a:gs pos="0">
                <a:srgbClr val="0D233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DA741-7730-5727-82D5-1E125DBC3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799" y="2251544"/>
            <a:ext cx="8958339" cy="904786"/>
          </a:xfrm>
        </p:spPr>
        <p:txBody>
          <a:bodyPr/>
          <a:lstStyle/>
          <a:p>
            <a:r>
              <a:rPr lang="en-CA" dirty="0"/>
              <a:t>Iran War Ceasefire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FC903-4D9E-C317-5ADB-6C58DF414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799" y="3984228"/>
            <a:ext cx="7683690" cy="620880"/>
          </a:xfrm>
        </p:spPr>
        <p:txBody>
          <a:bodyPr/>
          <a:lstStyle/>
          <a:p>
            <a:r>
              <a:rPr lang="en-CA" dirty="0"/>
              <a:t>Why is a lasting peace so difficult </a:t>
            </a:r>
            <a:r>
              <a:rPr lang="en-CA"/>
              <a:t>to achieve?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C6066-D3D7-8B93-11FA-2632812683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4950" y="3156469"/>
            <a:ext cx="8958263" cy="1031875"/>
          </a:xfrm>
        </p:spPr>
        <p:txBody>
          <a:bodyPr/>
          <a:lstStyle/>
          <a:p>
            <a:r>
              <a:rPr lang="en-CA" sz="3600" dirty="0"/>
              <a:t>Power and 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E6F62A-C468-D92A-2457-30F965B75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9" y="197947"/>
            <a:ext cx="2509756" cy="114218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5E8311-34D3-58F7-B78F-A779BA1FE667}"/>
              </a:ext>
            </a:extLst>
          </p:cNvPr>
          <p:cNvCxnSpPr/>
          <p:nvPr/>
        </p:nvCxnSpPr>
        <p:spPr>
          <a:xfrm>
            <a:off x="350874" y="3975696"/>
            <a:ext cx="47740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24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FC7D-1B89-CB7E-FDBD-CEC4331A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Why is it challenging to stop a conflict?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6432-44AD-068F-7281-DCCBB489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442"/>
            <a:ext cx="4588933" cy="4351338"/>
          </a:xfrm>
        </p:spPr>
        <p:txBody>
          <a:bodyPr/>
          <a:lstStyle/>
          <a:p>
            <a:r>
              <a:rPr lang="en-CA" dirty="0"/>
              <a:t>Discuss the question with a neighbour, be prepared to discuss as a class.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5624CE4-5919-124D-3006-F980DE16C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3" y="1358242"/>
            <a:ext cx="6215150" cy="41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9F56-0807-62A0-21D7-647F7E14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did the USA and Iran agree to?</a:t>
            </a:r>
          </a:p>
        </p:txBody>
      </p:sp>
      <p:pic>
        <p:nvPicPr>
          <p:cNvPr id="4" name="Online Media 3" title="U.S. and Iran agree to two-week ceasefire">
            <a:hlinkClick r:id="" action="ppaction://media"/>
            <a:extLst>
              <a:ext uri="{FF2B5EF4-FFF2-40B4-BE49-F238E27FC236}">
                <a16:creationId xmlns:a16="http://schemas.microsoft.com/office/drawing/2014/main" id="{81E2D505-8476-3EA5-CA32-C89ED1F0F3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665" y="1078232"/>
            <a:ext cx="9774918" cy="55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C5EE-3136-036D-7929-BFA25300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was Pakistan’s role in the ceasefire?</a:t>
            </a:r>
          </a:p>
        </p:txBody>
      </p:sp>
      <p:pic>
        <p:nvPicPr>
          <p:cNvPr id="4" name="Online Media 3" title="Temporary ceasefire reached between Iran and U.S. | Hanomansing Tonight">
            <a:hlinkClick r:id="" action="ppaction://media"/>
            <a:extLst>
              <a:ext uri="{FF2B5EF4-FFF2-40B4-BE49-F238E27FC236}">
                <a16:creationId xmlns:a16="http://schemas.microsoft.com/office/drawing/2014/main" id="{644A5DBE-F71A-246C-865B-EB3DE63717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671" y="1176221"/>
            <a:ext cx="9369969" cy="52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C91F-FD6E-4C58-53F2-D9EF10E6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What are the challenges the ceasefire is already facing?</a:t>
            </a:r>
          </a:p>
        </p:txBody>
      </p:sp>
      <p:pic>
        <p:nvPicPr>
          <p:cNvPr id="3" name="Online Media 2" title="Iran closes Strait of Hormuz after Israel attacks Lebanon, testing ceasefire deal">
            <a:hlinkClick r:id="" action="ppaction://media"/>
            <a:extLst>
              <a:ext uri="{FF2B5EF4-FFF2-40B4-BE49-F238E27FC236}">
                <a16:creationId xmlns:a16="http://schemas.microsoft.com/office/drawing/2014/main" id="{8B7E3575-2D90-0FAB-71BE-F269A7AF92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998" y="1110667"/>
            <a:ext cx="9704580" cy="54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6924-2FE3-3134-297F-5C68DBC2F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Further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A730-3A97-BAA9-07DD-A67ACDCC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Research the Iran Nuclear Deal (2015), also known as the Joint Comprehensive Plan of Action.</a:t>
            </a:r>
          </a:p>
          <a:p>
            <a:pPr lvl="1"/>
            <a:r>
              <a:rPr lang="en-CA" dirty="0"/>
              <a:t>What was it meant to achieve?</a:t>
            </a:r>
          </a:p>
          <a:p>
            <a:pPr lvl="1"/>
            <a:r>
              <a:rPr lang="en-CA" dirty="0"/>
              <a:t>Why did the USA leave the deal in 2018, and why was it abandoned in 2025?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7482BB3-2811-31E1-A406-3D6ACBBC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42" y="3193921"/>
            <a:ext cx="4724716" cy="31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2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437</Words>
  <Application>Microsoft Office PowerPoint</Application>
  <PresentationFormat>Widescreen</PresentationFormat>
  <Paragraphs>25</Paragraphs>
  <Slides>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League Spartan ExtraBold</vt:lpstr>
      <vt:lpstr>League Spartan Light</vt:lpstr>
      <vt:lpstr>League Spartan SemiBold</vt:lpstr>
      <vt:lpstr>Arial</vt:lpstr>
      <vt:lpstr>Office Theme</vt:lpstr>
      <vt:lpstr>Iran War Ceasefire</vt:lpstr>
      <vt:lpstr>Why is it challenging to stop a conflict?</vt:lpstr>
      <vt:lpstr>What did the USA and Iran agree to?</vt:lpstr>
      <vt:lpstr>What was Pakistan’s role in the ceasefire?</vt:lpstr>
      <vt:lpstr>What are the challenges the ceasefire is already facing?</vt:lpstr>
      <vt:lpstr>Further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Pawel Korczyk</dc:creator>
  <cp:lastModifiedBy>Pawel Korczyk</cp:lastModifiedBy>
  <cp:revision>4</cp:revision>
  <dcterms:created xsi:type="dcterms:W3CDTF">2026-01-29T01:47:15Z</dcterms:created>
  <dcterms:modified xsi:type="dcterms:W3CDTF">2026-04-09T13:30:10Z</dcterms:modified>
</cp:coreProperties>
</file>