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61" r:id="rId2"/>
    <p:sldId id="262" r:id="rId3"/>
    <p:sldId id="263" r:id="rId4"/>
    <p:sldId id="264" r:id="rId5"/>
    <p:sldId id="265" r:id="rId6"/>
    <p:sldId id="267" r:id="rId7"/>
    <p:sldId id="266" r:id="rId8"/>
    <p:sldId id="268" r:id="rId9"/>
    <p:sldId id="269" r:id="rId10"/>
    <p:sldId id="270" r:id="rId11"/>
    <p:sldId id="271" r:id="rId12"/>
  </p:sldIdLst>
  <p:sldSz cx="12192000" cy="6858000"/>
  <p:notesSz cx="6858000" cy="9144000"/>
  <p:embeddedFontLst>
    <p:embeddedFont>
      <p:font typeface="League Spartan ExtraBold" pitchFamily="50" charset="0"/>
      <p:bold r:id="rId14"/>
    </p:embeddedFont>
    <p:embeddedFont>
      <p:font typeface="League Spartan Light" pitchFamily="50" charset="0"/>
      <p:regular r:id="rId15"/>
    </p:embeddedFont>
    <p:embeddedFont>
      <p:font typeface="League Spartan SemiBold" pitchFamily="50" charset="0"/>
      <p:bold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339"/>
    <a:srgbClr val="123151"/>
    <a:srgbClr val="F78F28"/>
    <a:srgbClr val="379F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79BE1-6513-4D6A-80C1-05CC75C9A192}" v="115" dt="2026-04-30T00:54:56.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9" autoAdjust="0"/>
    <p:restoredTop sz="78305" autoAdjust="0"/>
  </p:normalViewPr>
  <p:slideViewPr>
    <p:cSldViewPr snapToGrid="0">
      <p:cViewPr varScale="1">
        <p:scale>
          <a:sx n="86" d="100"/>
          <a:sy n="86" d="100"/>
        </p:scale>
        <p:origin x="6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wel Korczyk" userId="88f9e924c565f0f7" providerId="LiveId" clId="{0E3C0E7D-0012-4139-8183-7EEC75B7C50A}"/>
    <pc:docChg chg="undo custSel addSld modSld">
      <pc:chgData name="Pawel Korczyk" userId="88f9e924c565f0f7" providerId="LiveId" clId="{0E3C0E7D-0012-4139-8183-7EEC75B7C50A}" dt="2026-04-30T00:55:04.538" v="3697" actId="1076"/>
      <pc:docMkLst>
        <pc:docMk/>
      </pc:docMkLst>
      <pc:sldChg chg="addSp delSp modSp mod chgLayout modNotesTx">
        <pc:chgData name="Pawel Korczyk" userId="88f9e924c565f0f7" providerId="LiveId" clId="{0E3C0E7D-0012-4139-8183-7EEC75B7C50A}" dt="2026-04-30T00:43:16.274" v="2696" actId="20577"/>
        <pc:sldMkLst>
          <pc:docMk/>
          <pc:sldMk cId="2210246458" sldId="261"/>
        </pc:sldMkLst>
        <pc:spChg chg="mod ord">
          <ac:chgData name="Pawel Korczyk" userId="88f9e924c565f0f7" providerId="LiveId" clId="{0E3C0E7D-0012-4139-8183-7EEC75B7C50A}" dt="2026-04-30T00:16:10.607" v="221" actId="6264"/>
          <ac:spMkLst>
            <pc:docMk/>
            <pc:sldMk cId="2210246458" sldId="261"/>
            <ac:spMk id="2" creationId="{090DA741-7730-5727-82D5-1E125DBC309C}"/>
          </ac:spMkLst>
        </pc:spChg>
        <pc:spChg chg="mod ord">
          <ac:chgData name="Pawel Korczyk" userId="88f9e924c565f0f7" providerId="LiveId" clId="{0E3C0E7D-0012-4139-8183-7EEC75B7C50A}" dt="2026-04-30T00:16:10.607" v="221" actId="6264"/>
          <ac:spMkLst>
            <pc:docMk/>
            <pc:sldMk cId="2210246458" sldId="261"/>
            <ac:spMk id="3" creationId="{066FC903-4D9E-C317-5ADB-6C58DF414AEE}"/>
          </ac:spMkLst>
        </pc:spChg>
        <pc:spChg chg="del">
          <ac:chgData name="Pawel Korczyk" userId="88f9e924c565f0f7" providerId="LiveId" clId="{0E3C0E7D-0012-4139-8183-7EEC75B7C50A}" dt="2026-04-30T00:14:11.158" v="25" actId="478"/>
          <ac:spMkLst>
            <pc:docMk/>
            <pc:sldMk cId="2210246458" sldId="261"/>
            <ac:spMk id="4" creationId="{C98C6066-D3D7-8B93-11FA-2632812683B4}"/>
          </ac:spMkLst>
        </pc:spChg>
        <pc:spChg chg="mod">
          <ac:chgData name="Pawel Korczyk" userId="88f9e924c565f0f7" providerId="LiveId" clId="{0E3C0E7D-0012-4139-8183-7EEC75B7C50A}" dt="2026-04-30T00:15:45.809" v="138" actId="1038"/>
          <ac:spMkLst>
            <pc:docMk/>
            <pc:sldMk cId="2210246458" sldId="261"/>
            <ac:spMk id="6" creationId="{002DDD79-0EDE-514A-2AC1-D1EA4D522CCF}"/>
          </ac:spMkLst>
        </pc:spChg>
        <pc:spChg chg="add del mod">
          <ac:chgData name="Pawel Korczyk" userId="88f9e924c565f0f7" providerId="LiveId" clId="{0E3C0E7D-0012-4139-8183-7EEC75B7C50A}" dt="2026-04-30T00:14:16.425" v="26" actId="478"/>
          <ac:spMkLst>
            <pc:docMk/>
            <pc:sldMk cId="2210246458" sldId="261"/>
            <ac:spMk id="7" creationId="{F697C55F-1F23-6344-3667-28DC42B0116D}"/>
          </ac:spMkLst>
        </pc:spChg>
        <pc:spChg chg="add del mod">
          <ac:chgData name="Pawel Korczyk" userId="88f9e924c565f0f7" providerId="LiveId" clId="{0E3C0E7D-0012-4139-8183-7EEC75B7C50A}" dt="2026-04-30T00:16:10.607" v="221" actId="6264"/>
          <ac:spMkLst>
            <pc:docMk/>
            <pc:sldMk cId="2210246458" sldId="261"/>
            <ac:spMk id="9" creationId="{CD30E2AC-EAA5-B903-1334-E8E23CFDE458}"/>
          </ac:spMkLst>
        </pc:spChg>
        <pc:spChg chg="add del mod">
          <ac:chgData name="Pawel Korczyk" userId="88f9e924c565f0f7" providerId="LiveId" clId="{0E3C0E7D-0012-4139-8183-7EEC75B7C50A}" dt="2026-04-30T00:16:10.607" v="221" actId="6264"/>
          <ac:spMkLst>
            <pc:docMk/>
            <pc:sldMk cId="2210246458" sldId="261"/>
            <ac:spMk id="11" creationId="{68135B73-F145-9643-E557-95F4EA71F518}"/>
          </ac:spMkLst>
        </pc:spChg>
        <pc:spChg chg="add del mod ord">
          <ac:chgData name="Pawel Korczyk" userId="88f9e924c565f0f7" providerId="LiveId" clId="{0E3C0E7D-0012-4139-8183-7EEC75B7C50A}" dt="2026-04-30T00:16:10.607" v="221" actId="6264"/>
          <ac:spMkLst>
            <pc:docMk/>
            <pc:sldMk cId="2210246458" sldId="261"/>
            <ac:spMk id="12" creationId="{90E1BC78-26AC-E663-9F0D-6A98F7333A48}"/>
          </ac:spMkLst>
        </pc:spChg>
        <pc:picChg chg="mod">
          <ac:chgData name="Pawel Korczyk" userId="88f9e924c565f0f7" providerId="LiveId" clId="{0E3C0E7D-0012-4139-8183-7EEC75B7C50A}" dt="2026-04-30T00:16:01.067" v="219" actId="732"/>
          <ac:picMkLst>
            <pc:docMk/>
            <pc:sldMk cId="2210246458" sldId="261"/>
            <ac:picMk id="1032" creationId="{043E7239-1CAE-244F-8A53-850312357F71}"/>
          </ac:picMkLst>
        </pc:picChg>
        <pc:cxnChg chg="mod">
          <ac:chgData name="Pawel Korczyk" userId="88f9e924c565f0f7" providerId="LiveId" clId="{0E3C0E7D-0012-4139-8183-7EEC75B7C50A}" dt="2026-04-30T00:14:19.254" v="43" actId="1035"/>
          <ac:cxnSpMkLst>
            <pc:docMk/>
            <pc:sldMk cId="2210246458" sldId="261"/>
            <ac:cxnSpMk id="10" creationId="{7C5E8311-34D3-58F7-B78F-A779BA1FE667}"/>
          </ac:cxnSpMkLst>
        </pc:cxnChg>
      </pc:sldChg>
      <pc:sldChg chg="addSp modSp new mod modNotesTx">
        <pc:chgData name="Pawel Korczyk" userId="88f9e924c565f0f7" providerId="LiveId" clId="{0E3C0E7D-0012-4139-8183-7EEC75B7C50A}" dt="2026-04-30T00:22:20.834" v="445" actId="20577"/>
        <pc:sldMkLst>
          <pc:docMk/>
          <pc:sldMk cId="1078629352" sldId="262"/>
        </pc:sldMkLst>
        <pc:spChg chg="mod">
          <ac:chgData name="Pawel Korczyk" userId="88f9e924c565f0f7" providerId="LiveId" clId="{0E3C0E7D-0012-4139-8183-7EEC75B7C50A}" dt="2026-04-30T00:16:16.967" v="243" actId="20577"/>
          <ac:spMkLst>
            <pc:docMk/>
            <pc:sldMk cId="1078629352" sldId="262"/>
            <ac:spMk id="2" creationId="{2D8D50F3-323C-AC97-9953-6EEED4700759}"/>
          </ac:spMkLst>
        </pc:spChg>
        <pc:spChg chg="mod">
          <ac:chgData name="Pawel Korczyk" userId="88f9e924c565f0f7" providerId="LiveId" clId="{0E3C0E7D-0012-4139-8183-7EEC75B7C50A}" dt="2026-04-30T00:22:09.792" v="443" actId="14100"/>
          <ac:spMkLst>
            <pc:docMk/>
            <pc:sldMk cId="1078629352" sldId="262"/>
            <ac:spMk id="3" creationId="{1879E948-D141-6DA2-F5E1-E9922EBAC108}"/>
          </ac:spMkLst>
        </pc:spChg>
        <pc:picChg chg="add mod">
          <ac:chgData name="Pawel Korczyk" userId="88f9e924c565f0f7" providerId="LiveId" clId="{0E3C0E7D-0012-4139-8183-7EEC75B7C50A}" dt="2026-04-30T00:21:58.262" v="394" actId="1076"/>
          <ac:picMkLst>
            <pc:docMk/>
            <pc:sldMk cId="1078629352" sldId="262"/>
            <ac:picMk id="5" creationId="{5454145D-A320-6B61-1DC0-C7C778A1E591}"/>
          </ac:picMkLst>
        </pc:picChg>
      </pc:sldChg>
      <pc:sldChg chg="addSp modSp new mod">
        <pc:chgData name="Pawel Korczyk" userId="88f9e924c565f0f7" providerId="LiveId" clId="{0E3C0E7D-0012-4139-8183-7EEC75B7C50A}" dt="2026-04-30T00:25:56.387" v="569" actId="1076"/>
        <pc:sldMkLst>
          <pc:docMk/>
          <pc:sldMk cId="3370940716" sldId="263"/>
        </pc:sldMkLst>
        <pc:spChg chg="mod">
          <ac:chgData name="Pawel Korczyk" userId="88f9e924c565f0f7" providerId="LiveId" clId="{0E3C0E7D-0012-4139-8183-7EEC75B7C50A}" dt="2026-04-30T00:23:36.333" v="490" actId="20577"/>
          <ac:spMkLst>
            <pc:docMk/>
            <pc:sldMk cId="3370940716" sldId="263"/>
            <ac:spMk id="2" creationId="{893DA0ED-259E-28FE-55B9-9C55F5602F1A}"/>
          </ac:spMkLst>
        </pc:spChg>
        <pc:spChg chg="mod">
          <ac:chgData name="Pawel Korczyk" userId="88f9e924c565f0f7" providerId="LiveId" clId="{0E3C0E7D-0012-4139-8183-7EEC75B7C50A}" dt="2026-04-30T00:24:33.570" v="564" actId="20577"/>
          <ac:spMkLst>
            <pc:docMk/>
            <pc:sldMk cId="3370940716" sldId="263"/>
            <ac:spMk id="3" creationId="{F1B3AF1D-9135-3F26-118B-B3F3940A0199}"/>
          </ac:spMkLst>
        </pc:spChg>
        <pc:picChg chg="add mod">
          <ac:chgData name="Pawel Korczyk" userId="88f9e924c565f0f7" providerId="LiveId" clId="{0E3C0E7D-0012-4139-8183-7EEC75B7C50A}" dt="2026-04-30T00:25:56.387" v="569" actId="1076"/>
          <ac:picMkLst>
            <pc:docMk/>
            <pc:sldMk cId="3370940716" sldId="263"/>
            <ac:picMk id="5" creationId="{DEFB2A1C-933F-59C6-9A6D-EE36E1279C1D}"/>
          </ac:picMkLst>
        </pc:picChg>
      </pc:sldChg>
      <pc:sldChg chg="modSp add mod modNotesTx">
        <pc:chgData name="Pawel Korczyk" userId="88f9e924c565f0f7" providerId="LiveId" clId="{0E3C0E7D-0012-4139-8183-7EEC75B7C50A}" dt="2026-04-30T00:30:24.950" v="957" actId="20577"/>
        <pc:sldMkLst>
          <pc:docMk/>
          <pc:sldMk cId="1440299593" sldId="264"/>
        </pc:sldMkLst>
        <pc:spChg chg="mod">
          <ac:chgData name="Pawel Korczyk" userId="88f9e924c565f0f7" providerId="LiveId" clId="{0E3C0E7D-0012-4139-8183-7EEC75B7C50A}" dt="2026-04-30T00:26:54.802" v="667" actId="2711"/>
          <ac:spMkLst>
            <pc:docMk/>
            <pc:sldMk cId="1440299593" sldId="264"/>
            <ac:spMk id="3" creationId="{C2A68A7C-79FA-E654-F8F9-E4E46077301E}"/>
          </ac:spMkLst>
        </pc:spChg>
        <pc:picChg chg="mod">
          <ac:chgData name="Pawel Korczyk" userId="88f9e924c565f0f7" providerId="LiveId" clId="{0E3C0E7D-0012-4139-8183-7EEC75B7C50A}" dt="2026-04-30T00:26:45.821" v="665" actId="1076"/>
          <ac:picMkLst>
            <pc:docMk/>
            <pc:sldMk cId="1440299593" sldId="264"/>
            <ac:picMk id="5" creationId="{9F5B09DA-D3BC-3071-2C01-FF6F497101B1}"/>
          </ac:picMkLst>
        </pc:picChg>
      </pc:sldChg>
      <pc:sldChg chg="addSp modSp new mod modNotesTx">
        <pc:chgData name="Pawel Korczyk" userId="88f9e924c565f0f7" providerId="LiveId" clId="{0E3C0E7D-0012-4139-8183-7EEC75B7C50A}" dt="2026-04-30T00:36:12.792" v="1812" actId="20577"/>
        <pc:sldMkLst>
          <pc:docMk/>
          <pc:sldMk cId="3321006413" sldId="265"/>
        </pc:sldMkLst>
        <pc:spChg chg="mod">
          <ac:chgData name="Pawel Korczyk" userId="88f9e924c565f0f7" providerId="LiveId" clId="{0E3C0E7D-0012-4139-8183-7EEC75B7C50A}" dt="2026-04-30T00:31:39.243" v="996" actId="20577"/>
          <ac:spMkLst>
            <pc:docMk/>
            <pc:sldMk cId="3321006413" sldId="265"/>
            <ac:spMk id="2" creationId="{EFDE206C-2EF8-8CC4-D6F3-759C0E8AC175}"/>
          </ac:spMkLst>
        </pc:spChg>
        <pc:spChg chg="mod">
          <ac:chgData name="Pawel Korczyk" userId="88f9e924c565f0f7" providerId="LiveId" clId="{0E3C0E7D-0012-4139-8183-7EEC75B7C50A}" dt="2026-04-30T00:35:31.964" v="1749" actId="2711"/>
          <ac:spMkLst>
            <pc:docMk/>
            <pc:sldMk cId="3321006413" sldId="265"/>
            <ac:spMk id="3" creationId="{BF8DEF04-2BCC-2DEE-8E08-33E64B821CD9}"/>
          </ac:spMkLst>
        </pc:spChg>
        <pc:picChg chg="add mod">
          <ac:chgData name="Pawel Korczyk" userId="88f9e924c565f0f7" providerId="LiveId" clId="{0E3C0E7D-0012-4139-8183-7EEC75B7C50A}" dt="2026-04-30T00:35:52.963" v="1754" actId="1076"/>
          <ac:picMkLst>
            <pc:docMk/>
            <pc:sldMk cId="3321006413" sldId="265"/>
            <ac:picMk id="1026" creationId="{5F2791DC-56A0-7F6F-F1B6-63A0B3CFB1AA}"/>
          </ac:picMkLst>
        </pc:picChg>
      </pc:sldChg>
      <pc:sldChg chg="addSp delSp modSp new mod">
        <pc:chgData name="Pawel Korczyk" userId="88f9e924c565f0f7" providerId="LiveId" clId="{0E3C0E7D-0012-4139-8183-7EEC75B7C50A}" dt="2026-04-30T00:39:44.851" v="2195" actId="20577"/>
        <pc:sldMkLst>
          <pc:docMk/>
          <pc:sldMk cId="1110485951" sldId="266"/>
        </pc:sldMkLst>
        <pc:spChg chg="mod">
          <ac:chgData name="Pawel Korczyk" userId="88f9e924c565f0f7" providerId="LiveId" clId="{0E3C0E7D-0012-4139-8183-7EEC75B7C50A}" dt="2026-04-30T00:39:44.851" v="2195" actId="20577"/>
          <ac:spMkLst>
            <pc:docMk/>
            <pc:sldMk cId="1110485951" sldId="266"/>
            <ac:spMk id="2" creationId="{7B94F4C9-21E8-83B1-B63D-A1E34DD9D582}"/>
          </ac:spMkLst>
        </pc:spChg>
        <pc:spChg chg="mod">
          <ac:chgData name="Pawel Korczyk" userId="88f9e924c565f0f7" providerId="LiveId" clId="{0E3C0E7D-0012-4139-8183-7EEC75B7C50A}" dt="2026-04-30T00:39:31.107" v="2144" actId="20577"/>
          <ac:spMkLst>
            <pc:docMk/>
            <pc:sldMk cId="1110485951" sldId="266"/>
            <ac:spMk id="3" creationId="{EC5B9E56-A7FA-A9F3-2DF6-5784B4215BE2}"/>
          </ac:spMkLst>
        </pc:spChg>
        <pc:spChg chg="add mod">
          <ac:chgData name="Pawel Korczyk" userId="88f9e924c565f0f7" providerId="LiveId" clId="{0E3C0E7D-0012-4139-8183-7EEC75B7C50A}" dt="2026-04-30T00:36:56.882" v="1818"/>
          <ac:spMkLst>
            <pc:docMk/>
            <pc:sldMk cId="1110485951" sldId="266"/>
            <ac:spMk id="4" creationId="{4D05D184-E310-E30D-1396-23FEBC10C358}"/>
          </ac:spMkLst>
        </pc:spChg>
        <pc:graphicFrameChg chg="add mod">
          <ac:chgData name="Pawel Korczyk" userId="88f9e924c565f0f7" providerId="LiveId" clId="{0E3C0E7D-0012-4139-8183-7EEC75B7C50A}" dt="2026-04-30T00:37:45.082" v="1825" actId="1076"/>
          <ac:graphicFrameMkLst>
            <pc:docMk/>
            <pc:sldMk cId="1110485951" sldId="266"/>
            <ac:graphicFrameMk id="5" creationId="{8FE22805-FD15-0406-9BF5-B0C907142CF0}"/>
          </ac:graphicFrameMkLst>
        </pc:graphicFrameChg>
        <pc:picChg chg="add del mod">
          <ac:chgData name="Pawel Korczyk" userId="88f9e924c565f0f7" providerId="LiveId" clId="{0E3C0E7D-0012-4139-8183-7EEC75B7C50A}" dt="2026-04-30T00:36:49.570" v="1816" actId="478"/>
          <ac:picMkLst>
            <pc:docMk/>
            <pc:sldMk cId="1110485951" sldId="266"/>
            <ac:picMk id="2050" creationId="{2771838F-BDE2-E869-8CA3-D71D40246775}"/>
          </ac:picMkLst>
        </pc:picChg>
      </pc:sldChg>
      <pc:sldChg chg="addSp modSp new mod modAnim modNotesTx">
        <pc:chgData name="Pawel Korczyk" userId="88f9e924c565f0f7" providerId="LiveId" clId="{0E3C0E7D-0012-4139-8183-7EEC75B7C50A}" dt="2026-04-30T00:49:21.788" v="3258" actId="20577"/>
        <pc:sldMkLst>
          <pc:docMk/>
          <pc:sldMk cId="2544543444" sldId="267"/>
        </pc:sldMkLst>
        <pc:spChg chg="mod">
          <ac:chgData name="Pawel Korczyk" userId="88f9e924c565f0f7" providerId="LiveId" clId="{0E3C0E7D-0012-4139-8183-7EEC75B7C50A}" dt="2026-04-30T00:40:38.836" v="2219" actId="20577"/>
          <ac:spMkLst>
            <pc:docMk/>
            <pc:sldMk cId="2544543444" sldId="267"/>
            <ac:spMk id="2" creationId="{D0E354A0-5025-822A-29B8-0BB215308C7A}"/>
          </ac:spMkLst>
        </pc:spChg>
        <pc:spChg chg="mod">
          <ac:chgData name="Pawel Korczyk" userId="88f9e924c565f0f7" providerId="LiveId" clId="{0E3C0E7D-0012-4139-8183-7EEC75B7C50A}" dt="2026-04-30T00:49:21.788" v="3258" actId="20577"/>
          <ac:spMkLst>
            <pc:docMk/>
            <pc:sldMk cId="2544543444" sldId="267"/>
            <ac:spMk id="3" creationId="{28EBF38C-8BDA-646A-8707-93478EED59CF}"/>
          </ac:spMkLst>
        </pc:spChg>
        <pc:picChg chg="add mod">
          <ac:chgData name="Pawel Korczyk" userId="88f9e924c565f0f7" providerId="LiveId" clId="{0E3C0E7D-0012-4139-8183-7EEC75B7C50A}" dt="2026-04-30T00:48:59.662" v="3245" actId="1076"/>
          <ac:picMkLst>
            <pc:docMk/>
            <pc:sldMk cId="2544543444" sldId="267"/>
            <ac:picMk id="4" creationId="{ED3D9484-B854-C380-007B-18EEBCEECAA7}"/>
          </ac:picMkLst>
        </pc:picChg>
      </pc:sldChg>
      <pc:sldChg chg="addSp modSp new mod">
        <pc:chgData name="Pawel Korczyk" userId="88f9e924c565f0f7" providerId="LiveId" clId="{0E3C0E7D-0012-4139-8183-7EEC75B7C50A}" dt="2026-04-30T00:50:51.690" v="3514" actId="1076"/>
        <pc:sldMkLst>
          <pc:docMk/>
          <pc:sldMk cId="1985903463" sldId="268"/>
        </pc:sldMkLst>
        <pc:spChg chg="mod">
          <ac:chgData name="Pawel Korczyk" userId="88f9e924c565f0f7" providerId="LiveId" clId="{0E3C0E7D-0012-4139-8183-7EEC75B7C50A}" dt="2026-04-30T00:49:50.985" v="3271" actId="20577"/>
          <ac:spMkLst>
            <pc:docMk/>
            <pc:sldMk cId="1985903463" sldId="268"/>
            <ac:spMk id="2" creationId="{FC60B2F9-749A-A27F-6BE4-74BF538D7062}"/>
          </ac:spMkLst>
        </pc:spChg>
        <pc:spChg chg="mod">
          <ac:chgData name="Pawel Korczyk" userId="88f9e924c565f0f7" providerId="LiveId" clId="{0E3C0E7D-0012-4139-8183-7EEC75B7C50A}" dt="2026-04-30T00:50:42.476" v="3511" actId="20577"/>
          <ac:spMkLst>
            <pc:docMk/>
            <pc:sldMk cId="1985903463" sldId="268"/>
            <ac:spMk id="3" creationId="{D715480C-E226-9BAB-2E02-D4C8DBD2C649}"/>
          </ac:spMkLst>
        </pc:spChg>
        <pc:picChg chg="add mod">
          <ac:chgData name="Pawel Korczyk" userId="88f9e924c565f0f7" providerId="LiveId" clId="{0E3C0E7D-0012-4139-8183-7EEC75B7C50A}" dt="2026-04-30T00:50:51.690" v="3514" actId="1076"/>
          <ac:picMkLst>
            <pc:docMk/>
            <pc:sldMk cId="1985903463" sldId="268"/>
            <ac:picMk id="4" creationId="{11C6236B-8060-7614-682B-900AD716C33B}"/>
          </ac:picMkLst>
        </pc:picChg>
      </pc:sldChg>
      <pc:sldChg chg="addSp delSp modSp new mod modAnim">
        <pc:chgData name="Pawel Korczyk" userId="88f9e924c565f0f7" providerId="LiveId" clId="{0E3C0E7D-0012-4139-8183-7EEC75B7C50A}" dt="2026-04-30T00:52:18.556" v="3565" actId="14100"/>
        <pc:sldMkLst>
          <pc:docMk/>
          <pc:sldMk cId="1070843188" sldId="269"/>
        </pc:sldMkLst>
        <pc:spChg chg="mod">
          <ac:chgData name="Pawel Korczyk" userId="88f9e924c565f0f7" providerId="LiveId" clId="{0E3C0E7D-0012-4139-8183-7EEC75B7C50A}" dt="2026-04-30T00:51:13.442" v="3559" actId="20577"/>
          <ac:spMkLst>
            <pc:docMk/>
            <pc:sldMk cId="1070843188" sldId="269"/>
            <ac:spMk id="2" creationId="{72DD5C84-7629-CBC1-385E-AC8405C63860}"/>
          </ac:spMkLst>
        </pc:spChg>
        <pc:spChg chg="del">
          <ac:chgData name="Pawel Korczyk" userId="88f9e924c565f0f7" providerId="LiveId" clId="{0E3C0E7D-0012-4139-8183-7EEC75B7C50A}" dt="2026-04-30T00:52:00.377" v="3560" actId="478"/>
          <ac:spMkLst>
            <pc:docMk/>
            <pc:sldMk cId="1070843188" sldId="269"/>
            <ac:spMk id="3" creationId="{DCDCB0A0-80C8-B91B-E5C3-50F39627A9CB}"/>
          </ac:spMkLst>
        </pc:spChg>
        <pc:picChg chg="add mod">
          <ac:chgData name="Pawel Korczyk" userId="88f9e924c565f0f7" providerId="LiveId" clId="{0E3C0E7D-0012-4139-8183-7EEC75B7C50A}" dt="2026-04-30T00:52:18.556" v="3565" actId="14100"/>
          <ac:picMkLst>
            <pc:docMk/>
            <pc:sldMk cId="1070843188" sldId="269"/>
            <ac:picMk id="4" creationId="{153943D3-83D0-6FF7-7AF8-D15573F239FC}"/>
          </ac:picMkLst>
        </pc:picChg>
      </pc:sldChg>
      <pc:sldChg chg="addSp delSp modSp new mod modNotesTx">
        <pc:chgData name="Pawel Korczyk" userId="88f9e924c565f0f7" providerId="LiveId" clId="{0E3C0E7D-0012-4139-8183-7EEC75B7C50A}" dt="2026-04-30T00:53:36.354" v="3671" actId="20577"/>
        <pc:sldMkLst>
          <pc:docMk/>
          <pc:sldMk cId="3915179696" sldId="270"/>
        </pc:sldMkLst>
        <pc:spChg chg="mod">
          <ac:chgData name="Pawel Korczyk" userId="88f9e924c565f0f7" providerId="LiveId" clId="{0E3C0E7D-0012-4139-8183-7EEC75B7C50A}" dt="2026-04-30T00:53:10.358" v="3608" actId="20577"/>
          <ac:spMkLst>
            <pc:docMk/>
            <pc:sldMk cId="3915179696" sldId="270"/>
            <ac:spMk id="2" creationId="{77BC7545-24BF-8DDC-0573-2A0F667906BA}"/>
          </ac:spMkLst>
        </pc:spChg>
        <pc:spChg chg="del">
          <ac:chgData name="Pawel Korczyk" userId="88f9e924c565f0f7" providerId="LiveId" clId="{0E3C0E7D-0012-4139-8183-7EEC75B7C50A}" dt="2026-04-30T00:52:53.943" v="3567" actId="478"/>
          <ac:spMkLst>
            <pc:docMk/>
            <pc:sldMk cId="3915179696" sldId="270"/>
            <ac:spMk id="3" creationId="{FF05DB6F-5452-631E-EA2C-2E71D8CA8A2B}"/>
          </ac:spMkLst>
        </pc:spChg>
        <pc:graphicFrameChg chg="add mod modGraphic">
          <ac:chgData name="Pawel Korczyk" userId="88f9e924c565f0f7" providerId="LiveId" clId="{0E3C0E7D-0012-4139-8183-7EEC75B7C50A}" dt="2026-04-30T00:53:15.571" v="3609" actId="1076"/>
          <ac:graphicFrameMkLst>
            <pc:docMk/>
            <pc:sldMk cId="3915179696" sldId="270"/>
            <ac:graphicFrameMk id="4" creationId="{5FA5500C-183B-CA82-D7B0-DD64547AA562}"/>
          </ac:graphicFrameMkLst>
        </pc:graphicFrameChg>
      </pc:sldChg>
      <pc:sldChg chg="addSp delSp modSp new mod modAnim">
        <pc:chgData name="Pawel Korczyk" userId="88f9e924c565f0f7" providerId="LiveId" clId="{0E3C0E7D-0012-4139-8183-7EEC75B7C50A}" dt="2026-04-30T00:55:04.538" v="3697" actId="1076"/>
        <pc:sldMkLst>
          <pc:docMk/>
          <pc:sldMk cId="1073887338" sldId="271"/>
        </pc:sldMkLst>
        <pc:spChg chg="mod">
          <ac:chgData name="Pawel Korczyk" userId="88f9e924c565f0f7" providerId="LiveId" clId="{0E3C0E7D-0012-4139-8183-7EEC75B7C50A}" dt="2026-04-30T00:53:57.236" v="3691" actId="20577"/>
          <ac:spMkLst>
            <pc:docMk/>
            <pc:sldMk cId="1073887338" sldId="271"/>
            <ac:spMk id="2" creationId="{2789FF0A-01D4-65F4-A0E7-E83BE5216C45}"/>
          </ac:spMkLst>
        </pc:spChg>
        <pc:spChg chg="del">
          <ac:chgData name="Pawel Korczyk" userId="88f9e924c565f0f7" providerId="LiveId" clId="{0E3C0E7D-0012-4139-8183-7EEC75B7C50A}" dt="2026-04-30T00:54:37.988" v="3692" actId="478"/>
          <ac:spMkLst>
            <pc:docMk/>
            <pc:sldMk cId="1073887338" sldId="271"/>
            <ac:spMk id="3" creationId="{F9813768-3397-B369-3E7C-3D88DFDEB2D9}"/>
          </ac:spMkLst>
        </pc:spChg>
        <pc:picChg chg="add mod">
          <ac:chgData name="Pawel Korczyk" userId="88f9e924c565f0f7" providerId="LiveId" clId="{0E3C0E7D-0012-4139-8183-7EEC75B7C50A}" dt="2026-04-30T00:55:04.538" v="3697" actId="1076"/>
          <ac:picMkLst>
            <pc:docMk/>
            <pc:sldMk cId="1073887338" sldId="271"/>
            <ac:picMk id="4" creationId="{2A88A38D-D7A4-7CD4-28B4-87341E9B4153}"/>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9599E14-8D3E-4380-83A2-2A9373B7E58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ADC0C58-ED75-4BAC-850B-7C877C7D915F}">
      <dgm:prSet/>
      <dgm:spPr/>
      <dgm:t>
        <a:bodyPr/>
        <a:lstStyle/>
        <a:p>
          <a:r>
            <a:rPr lang="en-US" dirty="0">
              <a:latin typeface="League Spartan SemiBold" pitchFamily="50" charset="0"/>
            </a:rPr>
            <a:t>Legislative: Makes the Laws</a:t>
          </a:r>
        </a:p>
      </dgm:t>
    </dgm:pt>
    <dgm:pt modelId="{CA719096-E97C-42D0-9625-927EAF20FB51}" type="parTrans" cxnId="{1FE42522-88A7-4CC9-9D09-BCA481F31D11}">
      <dgm:prSet/>
      <dgm:spPr/>
      <dgm:t>
        <a:bodyPr/>
        <a:lstStyle/>
        <a:p>
          <a:endParaRPr lang="en-US"/>
        </a:p>
      </dgm:t>
    </dgm:pt>
    <dgm:pt modelId="{F1EE4612-51E4-4A4E-88F0-3677541DE475}" type="sibTrans" cxnId="{1FE42522-88A7-4CC9-9D09-BCA481F31D11}">
      <dgm:prSet/>
      <dgm:spPr/>
      <dgm:t>
        <a:bodyPr/>
        <a:lstStyle/>
        <a:p>
          <a:endParaRPr lang="en-US"/>
        </a:p>
      </dgm:t>
    </dgm:pt>
    <dgm:pt modelId="{11D03BD7-A249-472A-991D-B19165F1D4EA}">
      <dgm:prSet/>
      <dgm:spPr/>
      <dgm:t>
        <a:bodyPr/>
        <a:lstStyle/>
        <a:p>
          <a:r>
            <a:rPr lang="en-US" dirty="0">
              <a:latin typeface="League Spartan SemiBold" pitchFamily="50" charset="0"/>
            </a:rPr>
            <a:t>Executive: Puts laws into action</a:t>
          </a:r>
        </a:p>
      </dgm:t>
    </dgm:pt>
    <dgm:pt modelId="{A715E128-5659-4450-9F21-C1E1D2CBA9F5}" type="parTrans" cxnId="{E8D2E807-7203-4919-9B05-018DD5D714D0}">
      <dgm:prSet/>
      <dgm:spPr/>
      <dgm:t>
        <a:bodyPr/>
        <a:lstStyle/>
        <a:p>
          <a:endParaRPr lang="en-US"/>
        </a:p>
      </dgm:t>
    </dgm:pt>
    <dgm:pt modelId="{E62DE1BA-31E2-4C8F-B400-194D8A58BBA5}" type="sibTrans" cxnId="{E8D2E807-7203-4919-9B05-018DD5D714D0}">
      <dgm:prSet/>
      <dgm:spPr/>
      <dgm:t>
        <a:bodyPr/>
        <a:lstStyle/>
        <a:p>
          <a:endParaRPr lang="en-US"/>
        </a:p>
      </dgm:t>
    </dgm:pt>
    <dgm:pt modelId="{4CE300B3-47D7-42A9-AFB2-D5E3B1AF35FE}">
      <dgm:prSet/>
      <dgm:spPr/>
      <dgm:t>
        <a:bodyPr/>
        <a:lstStyle/>
        <a:p>
          <a:r>
            <a:rPr lang="en-US" dirty="0">
              <a:latin typeface="League Spartan SemiBold" pitchFamily="50" charset="0"/>
            </a:rPr>
            <a:t>Judicial: Enforces and makes judgement on laws</a:t>
          </a:r>
        </a:p>
      </dgm:t>
    </dgm:pt>
    <dgm:pt modelId="{CA8A1FB1-37FF-490F-AA04-05CA23179F7A}" type="parTrans" cxnId="{173AFFF3-409A-449E-816D-38DD46AA7C73}">
      <dgm:prSet/>
      <dgm:spPr/>
      <dgm:t>
        <a:bodyPr/>
        <a:lstStyle/>
        <a:p>
          <a:endParaRPr lang="en-US"/>
        </a:p>
      </dgm:t>
    </dgm:pt>
    <dgm:pt modelId="{A7FF1A17-06A6-4BED-BC7E-3FEB79D7E9DF}" type="sibTrans" cxnId="{173AFFF3-409A-449E-816D-38DD46AA7C73}">
      <dgm:prSet/>
      <dgm:spPr/>
      <dgm:t>
        <a:bodyPr/>
        <a:lstStyle/>
        <a:p>
          <a:endParaRPr lang="en-US"/>
        </a:p>
      </dgm:t>
    </dgm:pt>
    <dgm:pt modelId="{7FC46BAF-33E2-4B52-B5F1-DF2CFA4B745D}" type="pres">
      <dgm:prSet presAssocID="{69599E14-8D3E-4380-83A2-2A9373B7E58F}" presName="root" presStyleCnt="0">
        <dgm:presLayoutVars>
          <dgm:dir/>
          <dgm:resizeHandles val="exact"/>
        </dgm:presLayoutVars>
      </dgm:prSet>
      <dgm:spPr/>
    </dgm:pt>
    <dgm:pt modelId="{2E0FE8F7-33F0-4C28-98B4-9BD8F703C619}" type="pres">
      <dgm:prSet presAssocID="{9ADC0C58-ED75-4BAC-850B-7C877C7D915F}" presName="compNode" presStyleCnt="0"/>
      <dgm:spPr/>
    </dgm:pt>
    <dgm:pt modelId="{E4C5F843-D60D-4E3B-9C76-8FCB83A65F57}" type="pres">
      <dgm:prSet presAssocID="{9ADC0C58-ED75-4BAC-850B-7C877C7D915F}" presName="bgRect" presStyleLbl="bgShp" presStyleIdx="0" presStyleCnt="3" custLinFactNeighborX="20790" custLinFactNeighborY="-11256"/>
      <dgm:spPr/>
    </dgm:pt>
    <dgm:pt modelId="{A2AF94F3-EF6A-46EA-98E2-AEC8FD0A805E}" type="pres">
      <dgm:prSet presAssocID="{9ADC0C58-ED75-4BAC-850B-7C877C7D915F}"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ustomer review"/>
        </a:ext>
      </dgm:extLst>
    </dgm:pt>
    <dgm:pt modelId="{4D12D9AF-658C-4915-BB75-32FE6C51581A}" type="pres">
      <dgm:prSet presAssocID="{9ADC0C58-ED75-4BAC-850B-7C877C7D915F}" presName="spaceRect" presStyleCnt="0"/>
      <dgm:spPr/>
    </dgm:pt>
    <dgm:pt modelId="{B1316791-0EDB-4582-A805-E15353A6F1DB}" type="pres">
      <dgm:prSet presAssocID="{9ADC0C58-ED75-4BAC-850B-7C877C7D915F}" presName="parTx" presStyleLbl="revTx" presStyleIdx="0" presStyleCnt="3">
        <dgm:presLayoutVars>
          <dgm:chMax val="0"/>
          <dgm:chPref val="0"/>
        </dgm:presLayoutVars>
      </dgm:prSet>
      <dgm:spPr/>
    </dgm:pt>
    <dgm:pt modelId="{F6378689-9E52-4E7D-BBFD-71D0FE6B085D}" type="pres">
      <dgm:prSet presAssocID="{F1EE4612-51E4-4A4E-88F0-3677541DE475}" presName="sibTrans" presStyleCnt="0"/>
      <dgm:spPr/>
    </dgm:pt>
    <dgm:pt modelId="{8680389B-5908-4AF9-9132-BE98C77AA8E7}" type="pres">
      <dgm:prSet presAssocID="{11D03BD7-A249-472A-991D-B19165F1D4EA}" presName="compNode" presStyleCnt="0"/>
      <dgm:spPr/>
    </dgm:pt>
    <dgm:pt modelId="{3B113E70-58FD-4C98-A6BF-8A8F088B5BC4}" type="pres">
      <dgm:prSet presAssocID="{11D03BD7-A249-472A-991D-B19165F1D4EA}" presName="bgRect" presStyleLbl="bgShp" presStyleIdx="1" presStyleCnt="3"/>
      <dgm:spPr/>
    </dgm:pt>
    <dgm:pt modelId="{E7EAF7B8-39FB-4B84-B6AF-DB0B1B30E33C}" type="pres">
      <dgm:prSet presAssocID="{11D03BD7-A249-472A-991D-B19165F1D4EA}"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urt"/>
        </a:ext>
      </dgm:extLst>
    </dgm:pt>
    <dgm:pt modelId="{04722E77-F87D-4550-B8E4-5A82FC5C5DB8}" type="pres">
      <dgm:prSet presAssocID="{11D03BD7-A249-472A-991D-B19165F1D4EA}" presName="spaceRect" presStyleCnt="0"/>
      <dgm:spPr/>
    </dgm:pt>
    <dgm:pt modelId="{705DE716-56AC-4999-8176-D0A583270111}" type="pres">
      <dgm:prSet presAssocID="{11D03BD7-A249-472A-991D-B19165F1D4EA}" presName="parTx" presStyleLbl="revTx" presStyleIdx="1" presStyleCnt="3">
        <dgm:presLayoutVars>
          <dgm:chMax val="0"/>
          <dgm:chPref val="0"/>
        </dgm:presLayoutVars>
      </dgm:prSet>
      <dgm:spPr/>
    </dgm:pt>
    <dgm:pt modelId="{B80125A8-1E10-4761-9137-3D1064C04DE0}" type="pres">
      <dgm:prSet presAssocID="{E62DE1BA-31E2-4C8F-B400-194D8A58BBA5}" presName="sibTrans" presStyleCnt="0"/>
      <dgm:spPr/>
    </dgm:pt>
    <dgm:pt modelId="{22EF7AF2-9DF4-4200-ADEA-E81EDE3B4B13}" type="pres">
      <dgm:prSet presAssocID="{4CE300B3-47D7-42A9-AFB2-D5E3B1AF35FE}" presName="compNode" presStyleCnt="0"/>
      <dgm:spPr/>
    </dgm:pt>
    <dgm:pt modelId="{F8D63D99-0507-43F1-8EF2-89A079637D49}" type="pres">
      <dgm:prSet presAssocID="{4CE300B3-47D7-42A9-AFB2-D5E3B1AF35FE}" presName="bgRect" presStyleLbl="bgShp" presStyleIdx="2" presStyleCnt="3"/>
      <dgm:spPr/>
    </dgm:pt>
    <dgm:pt modelId="{7DF727D1-8062-4FF7-A169-7854B70CEB10}" type="pres">
      <dgm:prSet presAssocID="{4CE300B3-47D7-42A9-AFB2-D5E3B1AF35FE}"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ecision"/>
        </a:ext>
      </dgm:extLst>
    </dgm:pt>
    <dgm:pt modelId="{BEB23A50-1349-46BF-8624-B8E51E1AD849}" type="pres">
      <dgm:prSet presAssocID="{4CE300B3-47D7-42A9-AFB2-D5E3B1AF35FE}" presName="spaceRect" presStyleCnt="0"/>
      <dgm:spPr/>
    </dgm:pt>
    <dgm:pt modelId="{A7D4317F-FC1D-4922-87AB-9EE9F069D9C5}" type="pres">
      <dgm:prSet presAssocID="{4CE300B3-47D7-42A9-AFB2-D5E3B1AF35FE}" presName="parTx" presStyleLbl="revTx" presStyleIdx="2" presStyleCnt="3">
        <dgm:presLayoutVars>
          <dgm:chMax val="0"/>
          <dgm:chPref val="0"/>
        </dgm:presLayoutVars>
      </dgm:prSet>
      <dgm:spPr/>
    </dgm:pt>
  </dgm:ptLst>
  <dgm:cxnLst>
    <dgm:cxn modelId="{E8D2E807-7203-4919-9B05-018DD5D714D0}" srcId="{69599E14-8D3E-4380-83A2-2A9373B7E58F}" destId="{11D03BD7-A249-472A-991D-B19165F1D4EA}" srcOrd="1" destOrd="0" parTransId="{A715E128-5659-4450-9F21-C1E1D2CBA9F5}" sibTransId="{E62DE1BA-31E2-4C8F-B400-194D8A58BBA5}"/>
    <dgm:cxn modelId="{1FE42522-88A7-4CC9-9D09-BCA481F31D11}" srcId="{69599E14-8D3E-4380-83A2-2A9373B7E58F}" destId="{9ADC0C58-ED75-4BAC-850B-7C877C7D915F}" srcOrd="0" destOrd="0" parTransId="{CA719096-E97C-42D0-9625-927EAF20FB51}" sibTransId="{F1EE4612-51E4-4A4E-88F0-3677541DE475}"/>
    <dgm:cxn modelId="{029D8C3E-EEFC-40D4-B40A-C0B9CEBC8B71}" type="presOf" srcId="{4CE300B3-47D7-42A9-AFB2-D5E3B1AF35FE}" destId="{A7D4317F-FC1D-4922-87AB-9EE9F069D9C5}" srcOrd="0" destOrd="0" presId="urn:microsoft.com/office/officeart/2018/2/layout/IconVerticalSolidList"/>
    <dgm:cxn modelId="{E1EE8A68-AB93-4378-948E-63B54FCBEB9C}" type="presOf" srcId="{9ADC0C58-ED75-4BAC-850B-7C877C7D915F}" destId="{B1316791-0EDB-4582-A805-E15353A6F1DB}" srcOrd="0" destOrd="0" presId="urn:microsoft.com/office/officeart/2018/2/layout/IconVerticalSolidList"/>
    <dgm:cxn modelId="{F38DFE49-F2DD-4597-A5CF-79EFBD49E6B0}" type="presOf" srcId="{11D03BD7-A249-472A-991D-B19165F1D4EA}" destId="{705DE716-56AC-4999-8176-D0A583270111}" srcOrd="0" destOrd="0" presId="urn:microsoft.com/office/officeart/2018/2/layout/IconVerticalSolidList"/>
    <dgm:cxn modelId="{E8EA05EA-695C-4320-B891-7954A5B667A8}" type="presOf" srcId="{69599E14-8D3E-4380-83A2-2A9373B7E58F}" destId="{7FC46BAF-33E2-4B52-B5F1-DF2CFA4B745D}" srcOrd="0" destOrd="0" presId="urn:microsoft.com/office/officeart/2018/2/layout/IconVerticalSolidList"/>
    <dgm:cxn modelId="{173AFFF3-409A-449E-816D-38DD46AA7C73}" srcId="{69599E14-8D3E-4380-83A2-2A9373B7E58F}" destId="{4CE300B3-47D7-42A9-AFB2-D5E3B1AF35FE}" srcOrd="2" destOrd="0" parTransId="{CA8A1FB1-37FF-490F-AA04-05CA23179F7A}" sibTransId="{A7FF1A17-06A6-4BED-BC7E-3FEB79D7E9DF}"/>
    <dgm:cxn modelId="{D7B3743B-224D-4C86-97A3-293B0B5981FB}" type="presParOf" srcId="{7FC46BAF-33E2-4B52-B5F1-DF2CFA4B745D}" destId="{2E0FE8F7-33F0-4C28-98B4-9BD8F703C619}" srcOrd="0" destOrd="0" presId="urn:microsoft.com/office/officeart/2018/2/layout/IconVerticalSolidList"/>
    <dgm:cxn modelId="{6A6AFE65-9E30-426E-8538-4B0D5AF54D53}" type="presParOf" srcId="{2E0FE8F7-33F0-4C28-98B4-9BD8F703C619}" destId="{E4C5F843-D60D-4E3B-9C76-8FCB83A65F57}" srcOrd="0" destOrd="0" presId="urn:microsoft.com/office/officeart/2018/2/layout/IconVerticalSolidList"/>
    <dgm:cxn modelId="{CBB476CB-0E25-47EA-8B29-2EF286D9A323}" type="presParOf" srcId="{2E0FE8F7-33F0-4C28-98B4-9BD8F703C619}" destId="{A2AF94F3-EF6A-46EA-98E2-AEC8FD0A805E}" srcOrd="1" destOrd="0" presId="urn:microsoft.com/office/officeart/2018/2/layout/IconVerticalSolidList"/>
    <dgm:cxn modelId="{1CD20EE1-A3BF-43F8-8B8C-238C57299A50}" type="presParOf" srcId="{2E0FE8F7-33F0-4C28-98B4-9BD8F703C619}" destId="{4D12D9AF-658C-4915-BB75-32FE6C51581A}" srcOrd="2" destOrd="0" presId="urn:microsoft.com/office/officeart/2018/2/layout/IconVerticalSolidList"/>
    <dgm:cxn modelId="{85FDD301-DEA8-447B-A83A-72F96CC69E65}" type="presParOf" srcId="{2E0FE8F7-33F0-4C28-98B4-9BD8F703C619}" destId="{B1316791-0EDB-4582-A805-E15353A6F1DB}" srcOrd="3" destOrd="0" presId="urn:microsoft.com/office/officeart/2018/2/layout/IconVerticalSolidList"/>
    <dgm:cxn modelId="{89A0298B-6015-4682-BD9D-7CE953C13BE9}" type="presParOf" srcId="{7FC46BAF-33E2-4B52-B5F1-DF2CFA4B745D}" destId="{F6378689-9E52-4E7D-BBFD-71D0FE6B085D}" srcOrd="1" destOrd="0" presId="urn:microsoft.com/office/officeart/2018/2/layout/IconVerticalSolidList"/>
    <dgm:cxn modelId="{13A260B7-26B0-4FB2-B8DB-B43BD03B7EFF}" type="presParOf" srcId="{7FC46BAF-33E2-4B52-B5F1-DF2CFA4B745D}" destId="{8680389B-5908-4AF9-9132-BE98C77AA8E7}" srcOrd="2" destOrd="0" presId="urn:microsoft.com/office/officeart/2018/2/layout/IconVerticalSolidList"/>
    <dgm:cxn modelId="{5F434FE9-0D5E-4991-AC72-965FC9345969}" type="presParOf" srcId="{8680389B-5908-4AF9-9132-BE98C77AA8E7}" destId="{3B113E70-58FD-4C98-A6BF-8A8F088B5BC4}" srcOrd="0" destOrd="0" presId="urn:microsoft.com/office/officeart/2018/2/layout/IconVerticalSolidList"/>
    <dgm:cxn modelId="{375884CE-9936-40E7-B15B-8AAA3B267019}" type="presParOf" srcId="{8680389B-5908-4AF9-9132-BE98C77AA8E7}" destId="{E7EAF7B8-39FB-4B84-B6AF-DB0B1B30E33C}" srcOrd="1" destOrd="0" presId="urn:microsoft.com/office/officeart/2018/2/layout/IconVerticalSolidList"/>
    <dgm:cxn modelId="{14D524C1-952C-4E47-981D-3C663A9F6518}" type="presParOf" srcId="{8680389B-5908-4AF9-9132-BE98C77AA8E7}" destId="{04722E77-F87D-4550-B8E4-5A82FC5C5DB8}" srcOrd="2" destOrd="0" presId="urn:microsoft.com/office/officeart/2018/2/layout/IconVerticalSolidList"/>
    <dgm:cxn modelId="{0B47154B-C8A1-408B-B885-117396244373}" type="presParOf" srcId="{8680389B-5908-4AF9-9132-BE98C77AA8E7}" destId="{705DE716-56AC-4999-8176-D0A583270111}" srcOrd="3" destOrd="0" presId="urn:microsoft.com/office/officeart/2018/2/layout/IconVerticalSolidList"/>
    <dgm:cxn modelId="{3F3791F5-8421-4D01-A485-F1C8F7391151}" type="presParOf" srcId="{7FC46BAF-33E2-4B52-B5F1-DF2CFA4B745D}" destId="{B80125A8-1E10-4761-9137-3D1064C04DE0}" srcOrd="3" destOrd="0" presId="urn:microsoft.com/office/officeart/2018/2/layout/IconVerticalSolidList"/>
    <dgm:cxn modelId="{86854BA3-F7F3-43EB-99FA-0C2472F9F8DE}" type="presParOf" srcId="{7FC46BAF-33E2-4B52-B5F1-DF2CFA4B745D}" destId="{22EF7AF2-9DF4-4200-ADEA-E81EDE3B4B13}" srcOrd="4" destOrd="0" presId="urn:microsoft.com/office/officeart/2018/2/layout/IconVerticalSolidList"/>
    <dgm:cxn modelId="{3104EE2B-D4B2-4A58-B75A-48560E782664}" type="presParOf" srcId="{22EF7AF2-9DF4-4200-ADEA-E81EDE3B4B13}" destId="{F8D63D99-0507-43F1-8EF2-89A079637D49}" srcOrd="0" destOrd="0" presId="urn:microsoft.com/office/officeart/2018/2/layout/IconVerticalSolidList"/>
    <dgm:cxn modelId="{A033A260-5417-43EF-8DDC-29A3C967F8AD}" type="presParOf" srcId="{22EF7AF2-9DF4-4200-ADEA-E81EDE3B4B13}" destId="{7DF727D1-8062-4FF7-A169-7854B70CEB10}" srcOrd="1" destOrd="0" presId="urn:microsoft.com/office/officeart/2018/2/layout/IconVerticalSolidList"/>
    <dgm:cxn modelId="{007C7987-4629-4E5D-9746-7449EC590D97}" type="presParOf" srcId="{22EF7AF2-9DF4-4200-ADEA-E81EDE3B4B13}" destId="{BEB23A50-1349-46BF-8624-B8E51E1AD849}" srcOrd="2" destOrd="0" presId="urn:microsoft.com/office/officeart/2018/2/layout/IconVerticalSolidList"/>
    <dgm:cxn modelId="{B64619E6-6E77-4950-9E2D-C567063D71B9}" type="presParOf" srcId="{22EF7AF2-9DF4-4200-ADEA-E81EDE3B4B13}" destId="{A7D4317F-FC1D-4922-87AB-9EE9F069D9C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5F843-D60D-4E3B-9C76-8FCB83A65F57}">
      <dsp:nvSpPr>
        <dsp:cNvPr id="0" name=""/>
        <dsp:cNvSpPr/>
      </dsp:nvSpPr>
      <dsp:spPr>
        <a:xfrm>
          <a:off x="0" y="0"/>
          <a:ext cx="5632035" cy="128785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F94F3-EF6A-46EA-98E2-AEC8FD0A805E}">
      <dsp:nvSpPr>
        <dsp:cNvPr id="0" name=""/>
        <dsp:cNvSpPr/>
      </dsp:nvSpPr>
      <dsp:spPr>
        <a:xfrm>
          <a:off x="389575" y="290317"/>
          <a:ext cx="708318" cy="708318"/>
        </a:xfrm>
        <a:prstGeom prst="rect">
          <a:avLst/>
        </a:prstGeom>
        <a:blipFill>
          <a:blip xmlns:r="http://schemas.openxmlformats.org/officeDocument/2006/relationships">
            <a:extLs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316791-0EDB-4582-A805-E15353A6F1DB}">
      <dsp:nvSpPr>
        <dsp:cNvPr id="0" name=""/>
        <dsp:cNvSpPr/>
      </dsp:nvSpPr>
      <dsp:spPr>
        <a:xfrm>
          <a:off x="1487469" y="550"/>
          <a:ext cx="4144565" cy="1287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298" tIns="136298" rIns="136298" bIns="136298"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League Spartan SemiBold" pitchFamily="50" charset="0"/>
            </a:rPr>
            <a:t>Legislative: Makes the Laws</a:t>
          </a:r>
        </a:p>
      </dsp:txBody>
      <dsp:txXfrm>
        <a:off x="1487469" y="550"/>
        <a:ext cx="4144565" cy="1287852"/>
      </dsp:txXfrm>
    </dsp:sp>
    <dsp:sp modelId="{3B113E70-58FD-4C98-A6BF-8A8F088B5BC4}">
      <dsp:nvSpPr>
        <dsp:cNvPr id="0" name=""/>
        <dsp:cNvSpPr/>
      </dsp:nvSpPr>
      <dsp:spPr>
        <a:xfrm>
          <a:off x="0" y="1610365"/>
          <a:ext cx="5632035" cy="128785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EAF7B8-39FB-4B84-B6AF-DB0B1B30E33C}">
      <dsp:nvSpPr>
        <dsp:cNvPr id="0" name=""/>
        <dsp:cNvSpPr/>
      </dsp:nvSpPr>
      <dsp:spPr>
        <a:xfrm>
          <a:off x="389575" y="1900132"/>
          <a:ext cx="708318" cy="708318"/>
        </a:xfrm>
        <a:prstGeom prst="rect">
          <a:avLst/>
        </a:prstGeom>
        <a:blipFill>
          <a:blip xmlns:r="http://schemas.openxmlformats.org/officeDocument/2006/relationships">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5DE716-56AC-4999-8176-D0A583270111}">
      <dsp:nvSpPr>
        <dsp:cNvPr id="0" name=""/>
        <dsp:cNvSpPr/>
      </dsp:nvSpPr>
      <dsp:spPr>
        <a:xfrm>
          <a:off x="1487469" y="1610365"/>
          <a:ext cx="4144565" cy="1287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298" tIns="136298" rIns="136298" bIns="136298"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League Spartan SemiBold" pitchFamily="50" charset="0"/>
            </a:rPr>
            <a:t>Executive: Puts laws into action</a:t>
          </a:r>
        </a:p>
      </dsp:txBody>
      <dsp:txXfrm>
        <a:off x="1487469" y="1610365"/>
        <a:ext cx="4144565" cy="1287852"/>
      </dsp:txXfrm>
    </dsp:sp>
    <dsp:sp modelId="{F8D63D99-0507-43F1-8EF2-89A079637D49}">
      <dsp:nvSpPr>
        <dsp:cNvPr id="0" name=""/>
        <dsp:cNvSpPr/>
      </dsp:nvSpPr>
      <dsp:spPr>
        <a:xfrm>
          <a:off x="0" y="3220181"/>
          <a:ext cx="5632035" cy="128785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F727D1-8062-4FF7-A169-7854B70CEB10}">
      <dsp:nvSpPr>
        <dsp:cNvPr id="0" name=""/>
        <dsp:cNvSpPr/>
      </dsp:nvSpPr>
      <dsp:spPr>
        <a:xfrm>
          <a:off x="389575" y="3509948"/>
          <a:ext cx="708318" cy="70831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D4317F-FC1D-4922-87AB-9EE9F069D9C5}">
      <dsp:nvSpPr>
        <dsp:cNvPr id="0" name=""/>
        <dsp:cNvSpPr/>
      </dsp:nvSpPr>
      <dsp:spPr>
        <a:xfrm>
          <a:off x="1487469" y="3220181"/>
          <a:ext cx="4144565" cy="1287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298" tIns="136298" rIns="136298" bIns="136298"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League Spartan SemiBold" pitchFamily="50" charset="0"/>
            </a:rPr>
            <a:t>Judicial: Enforces and makes judgement on laws</a:t>
          </a:r>
        </a:p>
      </dsp:txBody>
      <dsp:txXfrm>
        <a:off x="1487469" y="3220181"/>
        <a:ext cx="4144565" cy="12878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C9D3B-0F48-4970-B588-A334518FC384}" type="datetimeFigureOut">
              <a:rPr lang="en-CA" smtClean="0"/>
              <a:t>2026-04-29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73B7F-DE88-443B-9E66-F072078559E0}" type="slidenum">
              <a:rPr lang="en-CA" smtClean="0"/>
              <a:t>‹#›</a:t>
            </a:fld>
            <a:endParaRPr lang="en-CA"/>
          </a:p>
        </p:txBody>
      </p:sp>
    </p:spTree>
    <p:extLst>
      <p:ext uri="{BB962C8B-B14F-4D97-AF65-F5344CB8AC3E}">
        <p14:creationId xmlns:p14="http://schemas.microsoft.com/office/powerpoint/2010/main" val="471795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Some slides are a bit dense – feel free to adapt to suit the needs of your class.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Photo by Ilkauri Scheer: https://www.pexels.com/photo/united-states-capitol-in-washington-dc-in-usa-25819424/</a:t>
            </a:r>
            <a:endParaRPr lang="en-CA" dirty="0"/>
          </a:p>
        </p:txBody>
      </p:sp>
      <p:sp>
        <p:nvSpPr>
          <p:cNvPr id="4" name="Slide Number Placeholder 3"/>
          <p:cNvSpPr>
            <a:spLocks noGrp="1"/>
          </p:cNvSpPr>
          <p:nvPr>
            <p:ph type="sldNum" sz="quarter" idx="5"/>
          </p:nvPr>
        </p:nvSpPr>
        <p:spPr/>
        <p:txBody>
          <a:bodyPr/>
          <a:lstStyle/>
          <a:p>
            <a:fld id="{4CA73B7F-DE88-443B-9E66-F072078559E0}" type="slidenum">
              <a:rPr lang="en-CA" smtClean="0"/>
              <a:t>1</a:t>
            </a:fld>
            <a:endParaRPr lang="en-CA"/>
          </a:p>
        </p:txBody>
      </p:sp>
    </p:spTree>
    <p:extLst>
      <p:ext uri="{BB962C8B-B14F-4D97-AF65-F5344CB8AC3E}">
        <p14:creationId xmlns:p14="http://schemas.microsoft.com/office/powerpoint/2010/main" val="289325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"Because we'll get in trouble"</a:t>
            </a:r>
            <a:r>
              <a:rPr lang="en-US" b="1" dirty="0"/>
              <a:t> </a:t>
            </a:r>
            <a:r>
              <a:rPr lang="en-US" dirty="0"/>
              <a:t>→ Ask: what if there were no police? Would all laws disappear? Do you only follow rules when someone’s watching? Nudge toward the idea that enforcement alone can't explain why we comply with laws.</a:t>
            </a:r>
          </a:p>
          <a:p>
            <a:r>
              <a:rPr lang="en-US" b="1" i="1" dirty="0"/>
              <a:t>"Because it's fair"</a:t>
            </a:r>
            <a:r>
              <a:rPr lang="en-US" b="1" dirty="0"/>
              <a:t> </a:t>
            </a:r>
            <a:r>
              <a:rPr lang="en-US" dirty="0"/>
              <a:t>→ Ask: who decides what's fair? What if you think a law is unfair, do you still follow it? </a:t>
            </a:r>
          </a:p>
          <a:p>
            <a:r>
              <a:rPr lang="en-US" b="1" i="1" dirty="0"/>
              <a:t>"Because everyone else does"</a:t>
            </a:r>
            <a:r>
              <a:rPr lang="en-US" b="1" dirty="0"/>
              <a:t> </a:t>
            </a:r>
            <a:r>
              <a:rPr lang="en-US" dirty="0"/>
              <a:t>→ Good entry point for social norms and legitimacy as a </a:t>
            </a:r>
            <a:r>
              <a:rPr lang="en-US" i="1" dirty="0"/>
              <a:t>collective</a:t>
            </a:r>
            <a:r>
              <a:rPr lang="en-US" dirty="0"/>
              <a:t> belief, not just an individual one. </a:t>
            </a:r>
          </a:p>
          <a:p>
            <a:r>
              <a:rPr lang="en-US" b="1" i="1" dirty="0"/>
              <a:t>"Because we agreed to them / we voted"</a:t>
            </a:r>
            <a:r>
              <a:rPr lang="en-US" b="1" dirty="0"/>
              <a:t> </a:t>
            </a:r>
            <a:r>
              <a:rPr lang="en-US" dirty="0"/>
              <a:t>→ This is the concept of consent – very closely tied to legitimacy</a:t>
            </a:r>
          </a:p>
          <a:p>
            <a:endParaRPr lang="en-US" dirty="0"/>
          </a:p>
          <a:p>
            <a:r>
              <a:rPr lang="en-US" dirty="0"/>
              <a:t>Remind students this is a question philosophers have debated for centuries and there's no single correct answer.</a:t>
            </a:r>
          </a:p>
          <a:p>
            <a:endParaRPr lang="en-US" dirty="0"/>
          </a:p>
          <a:p>
            <a:r>
              <a:rPr lang="pl-PL" sz="1200" b="0" i="0" kern="1200" dirty="0">
                <a:solidFill>
                  <a:schemeClr val="tx1"/>
                </a:solidFill>
                <a:effectLst/>
                <a:latin typeface="+mn-lt"/>
                <a:ea typeface="+mn-ea"/>
                <a:cs typeface="+mn-cs"/>
              </a:rPr>
              <a:t>Photo by Nataliya Vaitkevich: https://www.pexels.com/photo/red-and-white-stop-sign-5712833/</a:t>
            </a:r>
            <a:endParaRPr lang="en-CA" dirty="0"/>
          </a:p>
        </p:txBody>
      </p:sp>
      <p:sp>
        <p:nvSpPr>
          <p:cNvPr id="4" name="Slide Number Placeholder 3"/>
          <p:cNvSpPr>
            <a:spLocks noGrp="1"/>
          </p:cNvSpPr>
          <p:nvPr>
            <p:ph type="sldNum" sz="quarter" idx="5"/>
          </p:nvPr>
        </p:nvSpPr>
        <p:spPr/>
        <p:txBody>
          <a:bodyPr/>
          <a:lstStyle/>
          <a:p>
            <a:fld id="{4CA73B7F-DE88-443B-9E66-F072078559E0}" type="slidenum">
              <a:rPr lang="en-CA" smtClean="0"/>
              <a:t>2</a:t>
            </a:fld>
            <a:endParaRPr lang="en-CA"/>
          </a:p>
        </p:txBody>
      </p:sp>
    </p:spTree>
    <p:extLst>
      <p:ext uri="{BB962C8B-B14F-4D97-AF65-F5344CB8AC3E}">
        <p14:creationId xmlns:p14="http://schemas.microsoft.com/office/powerpoint/2010/main" val="169177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 voted for them"</a:t>
            </a:r>
            <a:r>
              <a:rPr lang="en-US" dirty="0"/>
              <a:t> → Democratic consent. This might be the most familiar source for most students. Ask: what about people who voted for the losing side?</a:t>
            </a:r>
          </a:p>
          <a:p>
            <a:r>
              <a:rPr lang="en-US" i="1" dirty="0"/>
              <a:t>"They keep us safe"</a:t>
            </a:r>
            <a:r>
              <a:rPr lang="en-US" dirty="0"/>
              <a:t> → Performance-based legitimacy. Ask: if a government kept you safe but ignored your rights, would it still be legitimate?</a:t>
            </a:r>
          </a:p>
          <a:p>
            <a:r>
              <a:rPr lang="en-US" i="1" dirty="0"/>
              <a:t>"It's always been that way"</a:t>
            </a:r>
            <a:r>
              <a:rPr lang="en-US" dirty="0"/>
              <a:t> → Traditional legitimacy (Connected to Weber’s three types of authority). Ask: is something legitimate just because it's old?</a:t>
            </a:r>
          </a:p>
          <a:p>
            <a:r>
              <a:rPr lang="en-US" i="1" dirty="0"/>
              <a:t>"The law says they're in charge"</a:t>
            </a:r>
            <a:r>
              <a:rPr lang="en-US" dirty="0"/>
              <a:t> → Legal-rational legitimacy (Weber). Ask: what if the law itself was written unfairly?</a:t>
            </a:r>
          </a:p>
          <a:p>
            <a:r>
              <a:rPr lang="en-US" i="1" dirty="0"/>
              <a:t>"They're a strong/inspiring leader"</a:t>
            </a:r>
            <a:r>
              <a:rPr lang="en-US" dirty="0"/>
              <a:t> → Charismatic legitimacy (Weber). Ask: what's the risk of basing legitimacy on one person?</a:t>
            </a:r>
          </a:p>
          <a:p>
            <a:endParaRPr lang="en-US" dirty="0"/>
          </a:p>
          <a:p>
            <a:r>
              <a:rPr lang="en-US" b="1" dirty="0"/>
              <a:t>Teaching suggestion: Write the responses on the board. When you look at Max Weber’s three types of authority on the next slide, see how many students naturally came up with?</a:t>
            </a:r>
            <a:endParaRPr lang="en-US" dirty="0"/>
          </a:p>
          <a:p>
            <a:r>
              <a:rPr lang="en-US" sz="1200" b="0" i="0" kern="1200" dirty="0">
                <a:solidFill>
                  <a:schemeClr val="tx1"/>
                </a:solidFill>
                <a:effectLst/>
                <a:latin typeface="+mn-lt"/>
                <a:ea typeface="+mn-ea"/>
                <a:cs typeface="+mn-cs"/>
              </a:rPr>
              <a:t>Photo by AXP Photography: https://www.pexels.com/photo/house-of-parliament-in-london-18729241/</a:t>
            </a:r>
            <a:endParaRPr lang="en-CA" dirty="0"/>
          </a:p>
        </p:txBody>
      </p:sp>
      <p:sp>
        <p:nvSpPr>
          <p:cNvPr id="4" name="Slide Number Placeholder 3"/>
          <p:cNvSpPr>
            <a:spLocks noGrp="1"/>
          </p:cNvSpPr>
          <p:nvPr>
            <p:ph type="sldNum" sz="quarter" idx="5"/>
          </p:nvPr>
        </p:nvSpPr>
        <p:spPr/>
        <p:txBody>
          <a:bodyPr/>
          <a:lstStyle/>
          <a:p>
            <a:fld id="{4CA73B7F-DE88-443B-9E66-F072078559E0}" type="slidenum">
              <a:rPr lang="en-CA" smtClean="0"/>
              <a:t>4</a:t>
            </a:fld>
            <a:endParaRPr lang="en-CA"/>
          </a:p>
        </p:txBody>
      </p:sp>
    </p:spTree>
    <p:extLst>
      <p:ext uri="{BB962C8B-B14F-4D97-AF65-F5344CB8AC3E}">
        <p14:creationId xmlns:p14="http://schemas.microsoft.com/office/powerpoint/2010/main" val="1712944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How many can you connect to from the previous discussions?</a:t>
            </a:r>
          </a:p>
        </p:txBody>
      </p:sp>
      <p:sp>
        <p:nvSpPr>
          <p:cNvPr id="4" name="Slide Number Placeholder 3"/>
          <p:cNvSpPr>
            <a:spLocks noGrp="1"/>
          </p:cNvSpPr>
          <p:nvPr>
            <p:ph type="sldNum" sz="quarter" idx="5"/>
          </p:nvPr>
        </p:nvSpPr>
        <p:spPr/>
        <p:txBody>
          <a:bodyPr/>
          <a:lstStyle/>
          <a:p>
            <a:fld id="{4CA73B7F-DE88-443B-9E66-F072078559E0}" type="slidenum">
              <a:rPr lang="en-CA" smtClean="0"/>
              <a:t>5</a:t>
            </a:fld>
            <a:endParaRPr lang="en-CA"/>
          </a:p>
        </p:txBody>
      </p:sp>
    </p:spTree>
    <p:extLst>
      <p:ext uri="{BB962C8B-B14F-4D97-AF65-F5344CB8AC3E}">
        <p14:creationId xmlns:p14="http://schemas.microsoft.com/office/powerpoint/2010/main" val="134852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There’s a lot to talk about here. Hobbes, Locke, and Rousseau are some of the central Social Contract philosophers. </a:t>
            </a:r>
          </a:p>
          <a:p>
            <a:endParaRPr lang="en-CA" dirty="0"/>
          </a:p>
          <a:p>
            <a:r>
              <a:rPr lang="en-CA" dirty="0"/>
              <a:t>I have some YouTube videos that can stimulate some discussion here:</a:t>
            </a:r>
          </a:p>
          <a:p>
            <a:endParaRPr lang="en-CA" dirty="0"/>
          </a:p>
          <a:p>
            <a:r>
              <a:rPr lang="en-CA" dirty="0"/>
              <a:t>Hobbes, Locke, and Rousseau Explained – https://www.youtube.com/watch?v=glgU6o4nZQc </a:t>
            </a:r>
          </a:p>
          <a:p>
            <a:r>
              <a:rPr lang="en-CA" dirty="0"/>
              <a:t>Social Contract Theory in the Modern Day - https://www.youtube.com/watch?v=ZPaaDBqoiQ8</a:t>
            </a:r>
          </a:p>
        </p:txBody>
      </p:sp>
      <p:sp>
        <p:nvSpPr>
          <p:cNvPr id="4" name="Slide Number Placeholder 3"/>
          <p:cNvSpPr>
            <a:spLocks noGrp="1"/>
          </p:cNvSpPr>
          <p:nvPr>
            <p:ph type="sldNum" sz="quarter" idx="5"/>
          </p:nvPr>
        </p:nvSpPr>
        <p:spPr/>
        <p:txBody>
          <a:bodyPr/>
          <a:lstStyle/>
          <a:p>
            <a:fld id="{4CA73B7F-DE88-443B-9E66-F072078559E0}" type="slidenum">
              <a:rPr lang="en-CA" smtClean="0"/>
              <a:t>6</a:t>
            </a:fld>
            <a:endParaRPr lang="en-CA"/>
          </a:p>
        </p:txBody>
      </p:sp>
    </p:spTree>
    <p:extLst>
      <p:ext uri="{BB962C8B-B14F-4D97-AF65-F5344CB8AC3E}">
        <p14:creationId xmlns:p14="http://schemas.microsoft.com/office/powerpoint/2010/main" val="2981848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Check the handout for an activity related to these sources</a:t>
            </a:r>
          </a:p>
        </p:txBody>
      </p:sp>
      <p:sp>
        <p:nvSpPr>
          <p:cNvPr id="4" name="Slide Number Placeholder 3"/>
          <p:cNvSpPr>
            <a:spLocks noGrp="1"/>
          </p:cNvSpPr>
          <p:nvPr>
            <p:ph type="sldNum" sz="quarter" idx="5"/>
          </p:nvPr>
        </p:nvSpPr>
        <p:spPr/>
        <p:txBody>
          <a:bodyPr/>
          <a:lstStyle/>
          <a:p>
            <a:fld id="{4CA73B7F-DE88-443B-9E66-F072078559E0}" type="slidenum">
              <a:rPr lang="en-CA" smtClean="0"/>
              <a:t>10</a:t>
            </a:fld>
            <a:endParaRPr lang="en-CA"/>
          </a:p>
        </p:txBody>
      </p:sp>
    </p:spTree>
    <p:extLst>
      <p:ext uri="{BB962C8B-B14F-4D97-AF65-F5344CB8AC3E}">
        <p14:creationId xmlns:p14="http://schemas.microsoft.com/office/powerpoint/2010/main" val="979045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948553-16E5-3A8B-9EDD-AB743B1E93F5}"/>
              </a:ext>
            </a:extLst>
          </p:cNvPr>
          <p:cNvSpPr/>
          <p:nvPr userDrawn="1"/>
        </p:nvSpPr>
        <p:spPr>
          <a:xfrm>
            <a:off x="0" y="0"/>
            <a:ext cx="12192000" cy="6340415"/>
          </a:xfrm>
          <a:prstGeom prst="rect">
            <a:avLst/>
          </a:prstGeom>
          <a:solidFill>
            <a:srgbClr val="1231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CA" dirty="0"/>
          </a:p>
        </p:txBody>
      </p:sp>
      <p:sp>
        <p:nvSpPr>
          <p:cNvPr id="2" name="Title 1">
            <a:extLst>
              <a:ext uri="{FF2B5EF4-FFF2-40B4-BE49-F238E27FC236}">
                <a16:creationId xmlns:a16="http://schemas.microsoft.com/office/drawing/2014/main" id="{66253984-87AA-2428-DEA7-E0B4A4430083}"/>
              </a:ext>
            </a:extLst>
          </p:cNvPr>
          <p:cNvSpPr>
            <a:spLocks noGrp="1"/>
          </p:cNvSpPr>
          <p:nvPr>
            <p:ph type="ctrTitle" hasCustomPrompt="1"/>
          </p:nvPr>
        </p:nvSpPr>
        <p:spPr>
          <a:xfrm>
            <a:off x="234799" y="1911300"/>
            <a:ext cx="8958339" cy="904786"/>
          </a:xfrm>
          <a:prstGeom prst="rect">
            <a:avLst/>
          </a:prstGeom>
          <a:noFill/>
        </p:spPr>
        <p:txBody>
          <a:bodyPr anchor="ctr">
            <a:noAutofit/>
          </a:bodyPr>
          <a:lstStyle>
            <a:lvl1pPr algn="l">
              <a:defRPr sz="8000">
                <a:solidFill>
                  <a:schemeClr val="bg1"/>
                </a:solidFill>
                <a:effectLst>
                  <a:outerShdw blurRad="50800" dist="38100" dir="8100000" algn="tr" rotWithShape="0">
                    <a:prstClr val="black">
                      <a:alpha val="40000"/>
                    </a:prstClr>
                  </a:outerShdw>
                </a:effectLst>
                <a:latin typeface="League Spartan ExtraBold" pitchFamily="50" charset="0"/>
              </a:defRPr>
            </a:lvl1pPr>
          </a:lstStyle>
          <a:p>
            <a:r>
              <a:rPr lang="en-US" dirty="0"/>
              <a:t>Short Title</a:t>
            </a:r>
            <a:endParaRPr lang="en-CA" dirty="0"/>
          </a:p>
        </p:txBody>
      </p:sp>
      <p:sp>
        <p:nvSpPr>
          <p:cNvPr id="3" name="Subtitle 2">
            <a:extLst>
              <a:ext uri="{FF2B5EF4-FFF2-40B4-BE49-F238E27FC236}">
                <a16:creationId xmlns:a16="http://schemas.microsoft.com/office/drawing/2014/main" id="{EDDE3539-0618-5127-1032-9756E1DD8CF1}"/>
              </a:ext>
            </a:extLst>
          </p:cNvPr>
          <p:cNvSpPr>
            <a:spLocks noGrp="1"/>
          </p:cNvSpPr>
          <p:nvPr>
            <p:ph type="subTitle" idx="1" hasCustomPrompt="1"/>
          </p:nvPr>
        </p:nvSpPr>
        <p:spPr>
          <a:xfrm>
            <a:off x="234799" y="4135451"/>
            <a:ext cx="7683690" cy="620880"/>
          </a:xfrm>
          <a:noFill/>
          <a:ln>
            <a:noFill/>
          </a:ln>
        </p:spPr>
        <p:txBody>
          <a:bodyPr anchor="ctr"/>
          <a:lstStyle>
            <a:lvl1pPr marL="0" indent="0" algn="l">
              <a:buNone/>
              <a:defRPr sz="2400" i="1">
                <a:solidFill>
                  <a:schemeClr val="bg1"/>
                </a:solidFill>
                <a:latin typeface="League Spartan Light"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guiding question</a:t>
            </a:r>
            <a:endParaRPr lang="en-CA" dirty="0"/>
          </a:p>
        </p:txBody>
      </p:sp>
      <p:sp>
        <p:nvSpPr>
          <p:cNvPr id="5" name="Rectangle 4">
            <a:extLst>
              <a:ext uri="{FF2B5EF4-FFF2-40B4-BE49-F238E27FC236}">
                <a16:creationId xmlns:a16="http://schemas.microsoft.com/office/drawing/2014/main" id="{75A0BE89-E176-2BF2-0B64-D1863208887E}"/>
              </a:ext>
            </a:extLst>
          </p:cNvPr>
          <p:cNvSpPr/>
          <p:nvPr userDrawn="1"/>
        </p:nvSpPr>
        <p:spPr>
          <a:xfrm>
            <a:off x="0" y="6340415"/>
            <a:ext cx="12192000" cy="517585"/>
          </a:xfrm>
          <a:prstGeom prst="rect">
            <a:avLst/>
          </a:prstGeom>
          <a:solidFill>
            <a:srgbClr val="F78F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3DFE9A16-BD41-9F33-29FE-ACA9A48D9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801" y="204491"/>
            <a:ext cx="1809660" cy="823575"/>
          </a:xfrm>
          <a:prstGeom prst="rect">
            <a:avLst/>
          </a:prstGeom>
        </p:spPr>
      </p:pic>
      <p:cxnSp>
        <p:nvCxnSpPr>
          <p:cNvPr id="15" name="Straight Connector 14">
            <a:extLst>
              <a:ext uri="{FF2B5EF4-FFF2-40B4-BE49-F238E27FC236}">
                <a16:creationId xmlns:a16="http://schemas.microsoft.com/office/drawing/2014/main" id="{3722C620-CFBF-36A7-4512-0895FD9C641A}"/>
              </a:ext>
            </a:extLst>
          </p:cNvPr>
          <p:cNvCxnSpPr/>
          <p:nvPr userDrawn="1"/>
        </p:nvCxnSpPr>
        <p:spPr>
          <a:xfrm>
            <a:off x="234799" y="3927182"/>
            <a:ext cx="475126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8" name="Content Placeholder 17">
            <a:extLst>
              <a:ext uri="{FF2B5EF4-FFF2-40B4-BE49-F238E27FC236}">
                <a16:creationId xmlns:a16="http://schemas.microsoft.com/office/drawing/2014/main" id="{50A72067-EE50-3F60-30EA-567747F910E9}"/>
              </a:ext>
            </a:extLst>
          </p:cNvPr>
          <p:cNvSpPr>
            <a:spLocks noGrp="1"/>
          </p:cNvSpPr>
          <p:nvPr>
            <p:ph sz="quarter" idx="10" hasCustomPrompt="1"/>
          </p:nvPr>
        </p:nvSpPr>
        <p:spPr>
          <a:xfrm>
            <a:off x="234950" y="2816225"/>
            <a:ext cx="8958263" cy="1031875"/>
          </a:xfrm>
        </p:spPr>
        <p:txBody>
          <a:bodyPr>
            <a:noAutofit/>
          </a:bodyPr>
          <a:lstStyle>
            <a:lvl1pPr>
              <a:buNone/>
              <a:defRPr sz="6600">
                <a:solidFill>
                  <a:srgbClr val="F78F28"/>
                </a:solidFill>
                <a:latin typeface="League Spartan ExtraBold" pitchFamily="50" charset="0"/>
              </a:defRPr>
            </a:lvl1pPr>
          </a:lstStyle>
          <a:p>
            <a:pPr lvl="0"/>
            <a:r>
              <a:rPr lang="en-US" dirty="0"/>
              <a:t>Concepts</a:t>
            </a:r>
          </a:p>
        </p:txBody>
      </p:sp>
    </p:spTree>
    <p:extLst>
      <p:ext uri="{BB962C8B-B14F-4D97-AF65-F5344CB8AC3E}">
        <p14:creationId xmlns:p14="http://schemas.microsoft.com/office/powerpoint/2010/main" val="389782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926B8B-AD99-B5D6-3B74-0E27EDA0B1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12D25B2-4665-5F96-2568-A29681CE3B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E805D9B-61C7-E96C-A24F-408F7A6E9C7C}"/>
              </a:ext>
            </a:extLst>
          </p:cNvPr>
          <p:cNvSpPr>
            <a:spLocks noGrp="1"/>
          </p:cNvSpPr>
          <p:nvPr>
            <p:ph type="dt" sz="half" idx="10"/>
          </p:nvPr>
        </p:nvSpPr>
        <p:spPr/>
        <p:txBody>
          <a:bodyPr/>
          <a:lstStyle/>
          <a:p>
            <a:fld id="{154D6D57-9F45-4B9B-8089-0FE1C766372C}" type="datetimeFigureOut">
              <a:rPr lang="en-CA" smtClean="0"/>
              <a:t>2026-04-29</a:t>
            </a:fld>
            <a:endParaRPr lang="en-CA"/>
          </a:p>
        </p:txBody>
      </p:sp>
      <p:sp>
        <p:nvSpPr>
          <p:cNvPr id="5" name="Footer Placeholder 4">
            <a:extLst>
              <a:ext uri="{FF2B5EF4-FFF2-40B4-BE49-F238E27FC236}">
                <a16:creationId xmlns:a16="http://schemas.microsoft.com/office/drawing/2014/main" id="{9A8C693A-0645-6612-CD83-1883CA9995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A3F0829-A711-1428-903E-E889AA0DA71A}"/>
              </a:ext>
            </a:extLst>
          </p:cNvPr>
          <p:cNvSpPr>
            <a:spLocks noGrp="1"/>
          </p:cNvSpPr>
          <p:nvPr>
            <p:ph type="sldNum" sz="quarter" idx="12"/>
          </p:nvPr>
        </p:nvSpPr>
        <p:spPr>
          <a:xfrm>
            <a:off x="8610600" y="6356350"/>
            <a:ext cx="2743200" cy="365125"/>
          </a:xfrm>
          <a:prstGeom prst="rect">
            <a:avLst/>
          </a:prstGeom>
        </p:spPr>
        <p:txBody>
          <a:bodyPr/>
          <a:lstStyle/>
          <a:p>
            <a:fld id="{83A0BD35-3878-4D38-A92D-FFE884BC763E}" type="slidenum">
              <a:rPr lang="en-CA" smtClean="0"/>
              <a:t>‹#›</a:t>
            </a:fld>
            <a:endParaRPr lang="en-CA"/>
          </a:p>
        </p:txBody>
      </p:sp>
    </p:spTree>
    <p:extLst>
      <p:ext uri="{BB962C8B-B14F-4D97-AF65-F5344CB8AC3E}">
        <p14:creationId xmlns:p14="http://schemas.microsoft.com/office/powerpoint/2010/main" val="193332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0731-F895-B830-64F2-074D453C9843}"/>
              </a:ext>
            </a:extLst>
          </p:cNvPr>
          <p:cNvSpPr>
            <a:spLocks noGrp="1"/>
          </p:cNvSpPr>
          <p:nvPr>
            <p:ph type="title"/>
          </p:nvPr>
        </p:nvSpPr>
        <p:spPr/>
        <p:txBody>
          <a:bodyPr/>
          <a:lstStyle>
            <a:lvl1pPr>
              <a:defRPr>
                <a:latin typeface="League Spartan SemiBold" pitchFamily="50"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2EF253CB-EB96-C913-6001-2EB611F7DB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A67C49F-4D2D-30FE-B96B-E12CA748CD9E}"/>
              </a:ext>
            </a:extLst>
          </p:cNvPr>
          <p:cNvSpPr>
            <a:spLocks noGrp="1"/>
          </p:cNvSpPr>
          <p:nvPr>
            <p:ph type="dt" sz="half" idx="10"/>
          </p:nvPr>
        </p:nvSpPr>
        <p:spPr/>
        <p:txBody>
          <a:bodyPr/>
          <a:lstStyle/>
          <a:p>
            <a:fld id="{154D6D57-9F45-4B9B-8089-0FE1C766372C}" type="datetimeFigureOut">
              <a:rPr lang="en-CA" smtClean="0"/>
              <a:t>2026-04-29</a:t>
            </a:fld>
            <a:endParaRPr lang="en-CA"/>
          </a:p>
        </p:txBody>
      </p:sp>
      <p:sp>
        <p:nvSpPr>
          <p:cNvPr id="5" name="Footer Placeholder 4">
            <a:extLst>
              <a:ext uri="{FF2B5EF4-FFF2-40B4-BE49-F238E27FC236}">
                <a16:creationId xmlns:a16="http://schemas.microsoft.com/office/drawing/2014/main" id="{F901D7CB-A91E-5DA3-0537-C96946AF794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B6A3AD7-A108-56DC-D6F2-69CF768E87F9}"/>
              </a:ext>
            </a:extLst>
          </p:cNvPr>
          <p:cNvSpPr>
            <a:spLocks noGrp="1"/>
          </p:cNvSpPr>
          <p:nvPr>
            <p:ph type="sldNum" sz="quarter" idx="12"/>
          </p:nvPr>
        </p:nvSpPr>
        <p:spPr>
          <a:xfrm>
            <a:off x="8610600" y="6356350"/>
            <a:ext cx="2743200" cy="365125"/>
          </a:xfrm>
          <a:prstGeom prst="rect">
            <a:avLst/>
          </a:prstGeom>
        </p:spPr>
        <p:txBody>
          <a:bodyPr/>
          <a:lstStyle/>
          <a:p>
            <a:fld id="{83A0BD35-3878-4D38-A92D-FFE884BC763E}" type="slidenum">
              <a:rPr lang="en-CA" smtClean="0"/>
              <a:t>‹#›</a:t>
            </a:fld>
            <a:endParaRPr lang="en-CA"/>
          </a:p>
        </p:txBody>
      </p:sp>
    </p:spTree>
    <p:extLst>
      <p:ext uri="{BB962C8B-B14F-4D97-AF65-F5344CB8AC3E}">
        <p14:creationId xmlns:p14="http://schemas.microsoft.com/office/powerpoint/2010/main" val="3661229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E914-A77B-937B-4AEB-0CAB808D799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9D2128B-5077-CE13-0AF9-46C6F7687127}"/>
              </a:ext>
            </a:extLst>
          </p:cNvPr>
          <p:cNvSpPr>
            <a:spLocks noGrp="1"/>
          </p:cNvSpPr>
          <p:nvPr>
            <p:ph sz="half" idx="1"/>
          </p:nvPr>
        </p:nvSpPr>
        <p:spPr>
          <a:xfrm>
            <a:off x="7686136" y="1425178"/>
            <a:ext cx="42183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9A2622E-D553-8C5B-DD56-A9575B8A501B}"/>
              </a:ext>
            </a:extLst>
          </p:cNvPr>
          <p:cNvSpPr>
            <a:spLocks noGrp="1"/>
          </p:cNvSpPr>
          <p:nvPr>
            <p:ph type="dt" sz="half" idx="10"/>
          </p:nvPr>
        </p:nvSpPr>
        <p:spPr/>
        <p:txBody>
          <a:bodyPr/>
          <a:lstStyle/>
          <a:p>
            <a:fld id="{154D6D57-9F45-4B9B-8089-0FE1C766372C}" type="datetimeFigureOut">
              <a:rPr lang="en-CA" smtClean="0"/>
              <a:t>2026-04-29</a:t>
            </a:fld>
            <a:endParaRPr lang="en-CA"/>
          </a:p>
        </p:txBody>
      </p:sp>
      <p:sp>
        <p:nvSpPr>
          <p:cNvPr id="6" name="Footer Placeholder 5">
            <a:extLst>
              <a:ext uri="{FF2B5EF4-FFF2-40B4-BE49-F238E27FC236}">
                <a16:creationId xmlns:a16="http://schemas.microsoft.com/office/drawing/2014/main" id="{F7E2D888-0769-096E-4B33-304816FC69F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3A346DB-9196-CCE8-0BA6-9E91E3ECA440}"/>
              </a:ext>
            </a:extLst>
          </p:cNvPr>
          <p:cNvSpPr>
            <a:spLocks noGrp="1"/>
          </p:cNvSpPr>
          <p:nvPr>
            <p:ph type="sldNum" sz="quarter" idx="12"/>
          </p:nvPr>
        </p:nvSpPr>
        <p:spPr>
          <a:xfrm>
            <a:off x="8610600" y="6356350"/>
            <a:ext cx="2743200" cy="365125"/>
          </a:xfrm>
          <a:prstGeom prst="rect">
            <a:avLst/>
          </a:prstGeom>
        </p:spPr>
        <p:txBody>
          <a:bodyPr/>
          <a:lstStyle/>
          <a:p>
            <a:fld id="{83A0BD35-3878-4D38-A92D-FFE884BC763E}" type="slidenum">
              <a:rPr lang="en-CA" smtClean="0"/>
              <a:t>‹#›</a:t>
            </a:fld>
            <a:endParaRPr lang="en-CA"/>
          </a:p>
        </p:txBody>
      </p:sp>
      <p:sp>
        <p:nvSpPr>
          <p:cNvPr id="9" name="Media Placeholder 8">
            <a:extLst>
              <a:ext uri="{FF2B5EF4-FFF2-40B4-BE49-F238E27FC236}">
                <a16:creationId xmlns:a16="http://schemas.microsoft.com/office/drawing/2014/main" id="{A1656A80-6373-96C0-1169-2AB56C682853}"/>
              </a:ext>
            </a:extLst>
          </p:cNvPr>
          <p:cNvSpPr>
            <a:spLocks noGrp="1"/>
          </p:cNvSpPr>
          <p:nvPr>
            <p:ph type="media" sz="quarter" idx="13"/>
          </p:nvPr>
        </p:nvSpPr>
        <p:spPr>
          <a:xfrm>
            <a:off x="266700" y="1425178"/>
            <a:ext cx="7272338" cy="4351338"/>
          </a:xfrm>
        </p:spPr>
        <p:txBody>
          <a:bodyPr/>
          <a:lstStyle/>
          <a:p>
            <a:endParaRPr lang="en-CA"/>
          </a:p>
        </p:txBody>
      </p:sp>
    </p:spTree>
    <p:extLst>
      <p:ext uri="{BB962C8B-B14F-4D97-AF65-F5344CB8AC3E}">
        <p14:creationId xmlns:p14="http://schemas.microsoft.com/office/powerpoint/2010/main" val="1233473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DB71-4C80-7B0B-BEFE-0D227B113E9D}"/>
              </a:ext>
            </a:extLst>
          </p:cNvPr>
          <p:cNvSpPr>
            <a:spLocks noGrp="1"/>
          </p:cNvSpPr>
          <p:nvPr>
            <p:ph type="title"/>
          </p:nvPr>
        </p:nvSpPr>
        <p:spPr>
          <a:xfrm>
            <a:off x="838200" y="207033"/>
            <a:ext cx="10515600" cy="62101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FFE35E2-115A-16B1-1219-E08E12A8B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870786-A52F-1883-0159-ED6F0B86F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2B339BC-2C60-7A36-5B3C-F0C0DC4FE3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A4E105-700C-1BB5-3FF4-2FF54D9F0D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9882A3B-D9FC-38B8-7887-63E028EA8BEB}"/>
              </a:ext>
            </a:extLst>
          </p:cNvPr>
          <p:cNvSpPr>
            <a:spLocks noGrp="1"/>
          </p:cNvSpPr>
          <p:nvPr>
            <p:ph type="dt" sz="half" idx="10"/>
          </p:nvPr>
        </p:nvSpPr>
        <p:spPr/>
        <p:txBody>
          <a:bodyPr/>
          <a:lstStyle/>
          <a:p>
            <a:fld id="{154D6D57-9F45-4B9B-8089-0FE1C766372C}" type="datetimeFigureOut">
              <a:rPr lang="en-CA" smtClean="0"/>
              <a:t>2026-04-29</a:t>
            </a:fld>
            <a:endParaRPr lang="en-CA"/>
          </a:p>
        </p:txBody>
      </p:sp>
      <p:sp>
        <p:nvSpPr>
          <p:cNvPr id="8" name="Footer Placeholder 7">
            <a:extLst>
              <a:ext uri="{FF2B5EF4-FFF2-40B4-BE49-F238E27FC236}">
                <a16:creationId xmlns:a16="http://schemas.microsoft.com/office/drawing/2014/main" id="{25FC7572-CF36-9D23-8A30-FCA4032178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1EC1928-2B6D-E0E7-025F-217678017940}"/>
              </a:ext>
            </a:extLst>
          </p:cNvPr>
          <p:cNvSpPr>
            <a:spLocks noGrp="1"/>
          </p:cNvSpPr>
          <p:nvPr>
            <p:ph type="sldNum" sz="quarter" idx="12"/>
          </p:nvPr>
        </p:nvSpPr>
        <p:spPr>
          <a:xfrm>
            <a:off x="8610600" y="6356350"/>
            <a:ext cx="2743200" cy="365125"/>
          </a:xfrm>
          <a:prstGeom prst="rect">
            <a:avLst/>
          </a:prstGeom>
        </p:spPr>
        <p:txBody>
          <a:bodyPr/>
          <a:lstStyle/>
          <a:p>
            <a:fld id="{83A0BD35-3878-4D38-A92D-FFE884BC763E}" type="slidenum">
              <a:rPr lang="en-CA" smtClean="0"/>
              <a:t>‹#›</a:t>
            </a:fld>
            <a:endParaRPr lang="en-CA"/>
          </a:p>
        </p:txBody>
      </p:sp>
    </p:spTree>
    <p:extLst>
      <p:ext uri="{BB962C8B-B14F-4D97-AF65-F5344CB8AC3E}">
        <p14:creationId xmlns:p14="http://schemas.microsoft.com/office/powerpoint/2010/main" val="147366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3D2BF-8DCC-863D-C70D-D7055BF1FB4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5C51ED3-D442-03CD-D47C-40E15C122B54}"/>
              </a:ext>
            </a:extLst>
          </p:cNvPr>
          <p:cNvSpPr>
            <a:spLocks noGrp="1"/>
          </p:cNvSpPr>
          <p:nvPr>
            <p:ph type="dt" sz="half" idx="10"/>
          </p:nvPr>
        </p:nvSpPr>
        <p:spPr/>
        <p:txBody>
          <a:bodyPr/>
          <a:lstStyle/>
          <a:p>
            <a:fld id="{154D6D57-9F45-4B9B-8089-0FE1C766372C}" type="datetimeFigureOut">
              <a:rPr lang="en-CA" smtClean="0"/>
              <a:t>2026-04-29</a:t>
            </a:fld>
            <a:endParaRPr lang="en-CA"/>
          </a:p>
        </p:txBody>
      </p:sp>
      <p:sp>
        <p:nvSpPr>
          <p:cNvPr id="4" name="Footer Placeholder 3">
            <a:extLst>
              <a:ext uri="{FF2B5EF4-FFF2-40B4-BE49-F238E27FC236}">
                <a16:creationId xmlns:a16="http://schemas.microsoft.com/office/drawing/2014/main" id="{230E8428-01E3-5CA5-2228-A50A4CBFC19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F46EF91-8A0E-82A7-C080-CA6436D4EA20}"/>
              </a:ext>
            </a:extLst>
          </p:cNvPr>
          <p:cNvSpPr>
            <a:spLocks noGrp="1"/>
          </p:cNvSpPr>
          <p:nvPr>
            <p:ph type="sldNum" sz="quarter" idx="12"/>
          </p:nvPr>
        </p:nvSpPr>
        <p:spPr>
          <a:xfrm>
            <a:off x="8610600" y="6356350"/>
            <a:ext cx="2743200" cy="365125"/>
          </a:xfrm>
          <a:prstGeom prst="rect">
            <a:avLst/>
          </a:prstGeom>
        </p:spPr>
        <p:txBody>
          <a:bodyPr/>
          <a:lstStyle/>
          <a:p>
            <a:fld id="{83A0BD35-3878-4D38-A92D-FFE884BC763E}" type="slidenum">
              <a:rPr lang="en-CA" smtClean="0"/>
              <a:t>‹#›</a:t>
            </a:fld>
            <a:endParaRPr lang="en-CA"/>
          </a:p>
        </p:txBody>
      </p:sp>
    </p:spTree>
    <p:extLst>
      <p:ext uri="{BB962C8B-B14F-4D97-AF65-F5344CB8AC3E}">
        <p14:creationId xmlns:p14="http://schemas.microsoft.com/office/powerpoint/2010/main" val="409380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3F312F-E3F7-3D07-64E3-8FF1B9124EAD}"/>
              </a:ext>
            </a:extLst>
          </p:cNvPr>
          <p:cNvSpPr>
            <a:spLocks noGrp="1"/>
          </p:cNvSpPr>
          <p:nvPr>
            <p:ph type="dt" sz="half" idx="10"/>
          </p:nvPr>
        </p:nvSpPr>
        <p:spPr/>
        <p:txBody>
          <a:bodyPr/>
          <a:lstStyle/>
          <a:p>
            <a:fld id="{154D6D57-9F45-4B9B-8089-0FE1C766372C}" type="datetimeFigureOut">
              <a:rPr lang="en-CA" smtClean="0"/>
              <a:t>2026-04-29</a:t>
            </a:fld>
            <a:endParaRPr lang="en-CA"/>
          </a:p>
        </p:txBody>
      </p:sp>
      <p:sp>
        <p:nvSpPr>
          <p:cNvPr id="3" name="Footer Placeholder 2">
            <a:extLst>
              <a:ext uri="{FF2B5EF4-FFF2-40B4-BE49-F238E27FC236}">
                <a16:creationId xmlns:a16="http://schemas.microsoft.com/office/drawing/2014/main" id="{85625761-6D58-B95B-0E16-3A455F03EFC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F6429B5-9ADD-A6C0-A730-38229AB70E57}"/>
              </a:ext>
            </a:extLst>
          </p:cNvPr>
          <p:cNvSpPr>
            <a:spLocks noGrp="1"/>
          </p:cNvSpPr>
          <p:nvPr>
            <p:ph type="sldNum" sz="quarter" idx="12"/>
          </p:nvPr>
        </p:nvSpPr>
        <p:spPr>
          <a:xfrm>
            <a:off x="8610600" y="6356350"/>
            <a:ext cx="2743200" cy="365125"/>
          </a:xfrm>
          <a:prstGeom prst="rect">
            <a:avLst/>
          </a:prstGeom>
        </p:spPr>
        <p:txBody>
          <a:bodyPr/>
          <a:lstStyle/>
          <a:p>
            <a:fld id="{83A0BD35-3878-4D38-A92D-FFE884BC763E}" type="slidenum">
              <a:rPr lang="en-CA" smtClean="0"/>
              <a:t>‹#›</a:t>
            </a:fld>
            <a:endParaRPr lang="en-CA"/>
          </a:p>
        </p:txBody>
      </p:sp>
    </p:spTree>
    <p:extLst>
      <p:ext uri="{BB962C8B-B14F-4D97-AF65-F5344CB8AC3E}">
        <p14:creationId xmlns:p14="http://schemas.microsoft.com/office/powerpoint/2010/main" val="2482594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D451-F6E6-FF21-EE33-284BE0EC78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F784EAC-5D8B-98BF-838F-E1E456BE8C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7880DDE-65E7-AB7A-251F-F60F9A2C6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F5F08-70E6-6C6A-DC21-E680EF11DE14}"/>
              </a:ext>
            </a:extLst>
          </p:cNvPr>
          <p:cNvSpPr>
            <a:spLocks noGrp="1"/>
          </p:cNvSpPr>
          <p:nvPr>
            <p:ph type="dt" sz="half" idx="10"/>
          </p:nvPr>
        </p:nvSpPr>
        <p:spPr/>
        <p:txBody>
          <a:bodyPr/>
          <a:lstStyle/>
          <a:p>
            <a:fld id="{154D6D57-9F45-4B9B-8089-0FE1C766372C}" type="datetimeFigureOut">
              <a:rPr lang="en-CA" smtClean="0"/>
              <a:t>2026-04-29</a:t>
            </a:fld>
            <a:endParaRPr lang="en-CA"/>
          </a:p>
        </p:txBody>
      </p:sp>
      <p:sp>
        <p:nvSpPr>
          <p:cNvPr id="6" name="Footer Placeholder 5">
            <a:extLst>
              <a:ext uri="{FF2B5EF4-FFF2-40B4-BE49-F238E27FC236}">
                <a16:creationId xmlns:a16="http://schemas.microsoft.com/office/drawing/2014/main" id="{021B2886-7C40-2CF6-DA30-FEFE59C59CE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4C6DE10-9A7D-E92A-2382-783701F91DCE}"/>
              </a:ext>
            </a:extLst>
          </p:cNvPr>
          <p:cNvSpPr>
            <a:spLocks noGrp="1"/>
          </p:cNvSpPr>
          <p:nvPr>
            <p:ph type="sldNum" sz="quarter" idx="12"/>
          </p:nvPr>
        </p:nvSpPr>
        <p:spPr>
          <a:xfrm>
            <a:off x="8610600" y="6356350"/>
            <a:ext cx="2743200" cy="365125"/>
          </a:xfrm>
          <a:prstGeom prst="rect">
            <a:avLst/>
          </a:prstGeom>
        </p:spPr>
        <p:txBody>
          <a:bodyPr/>
          <a:lstStyle/>
          <a:p>
            <a:fld id="{83A0BD35-3878-4D38-A92D-FFE884BC763E}" type="slidenum">
              <a:rPr lang="en-CA" smtClean="0"/>
              <a:t>‹#›</a:t>
            </a:fld>
            <a:endParaRPr lang="en-CA"/>
          </a:p>
        </p:txBody>
      </p:sp>
    </p:spTree>
    <p:extLst>
      <p:ext uri="{BB962C8B-B14F-4D97-AF65-F5344CB8AC3E}">
        <p14:creationId xmlns:p14="http://schemas.microsoft.com/office/powerpoint/2010/main" val="3438291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81B97-7800-1719-D202-1D850060C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832F984-0C46-2180-8084-4A367FC56F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6DF81BD-2358-6C85-24B2-A85690A3C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1B711-A9F8-17B4-C623-A454FEDF95CB}"/>
              </a:ext>
            </a:extLst>
          </p:cNvPr>
          <p:cNvSpPr>
            <a:spLocks noGrp="1"/>
          </p:cNvSpPr>
          <p:nvPr>
            <p:ph type="dt" sz="half" idx="10"/>
          </p:nvPr>
        </p:nvSpPr>
        <p:spPr/>
        <p:txBody>
          <a:bodyPr/>
          <a:lstStyle/>
          <a:p>
            <a:fld id="{154D6D57-9F45-4B9B-8089-0FE1C766372C}" type="datetimeFigureOut">
              <a:rPr lang="en-CA" smtClean="0"/>
              <a:t>2026-04-29</a:t>
            </a:fld>
            <a:endParaRPr lang="en-CA"/>
          </a:p>
        </p:txBody>
      </p:sp>
      <p:sp>
        <p:nvSpPr>
          <p:cNvPr id="6" name="Footer Placeholder 5">
            <a:extLst>
              <a:ext uri="{FF2B5EF4-FFF2-40B4-BE49-F238E27FC236}">
                <a16:creationId xmlns:a16="http://schemas.microsoft.com/office/drawing/2014/main" id="{7FCBE08B-9703-DCD1-D9C5-80796DA5A3E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0A880A4-733A-3097-9863-5E89016F8703}"/>
              </a:ext>
            </a:extLst>
          </p:cNvPr>
          <p:cNvSpPr>
            <a:spLocks noGrp="1"/>
          </p:cNvSpPr>
          <p:nvPr>
            <p:ph type="sldNum" sz="quarter" idx="12"/>
          </p:nvPr>
        </p:nvSpPr>
        <p:spPr>
          <a:xfrm>
            <a:off x="8610600" y="6356350"/>
            <a:ext cx="2743200" cy="365125"/>
          </a:xfrm>
          <a:prstGeom prst="rect">
            <a:avLst/>
          </a:prstGeom>
        </p:spPr>
        <p:txBody>
          <a:bodyPr/>
          <a:lstStyle/>
          <a:p>
            <a:fld id="{83A0BD35-3878-4D38-A92D-FFE884BC763E}" type="slidenum">
              <a:rPr lang="en-CA" smtClean="0"/>
              <a:t>‹#›</a:t>
            </a:fld>
            <a:endParaRPr lang="en-CA"/>
          </a:p>
        </p:txBody>
      </p:sp>
    </p:spTree>
    <p:extLst>
      <p:ext uri="{BB962C8B-B14F-4D97-AF65-F5344CB8AC3E}">
        <p14:creationId xmlns:p14="http://schemas.microsoft.com/office/powerpoint/2010/main" val="348112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EF45-1CCA-EF78-A92B-A21393AA892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4E399B4-0E8D-15F5-896A-7D5F040A49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C1F2C2C-E8B1-7657-5185-1ECADD47B1E0}"/>
              </a:ext>
            </a:extLst>
          </p:cNvPr>
          <p:cNvSpPr>
            <a:spLocks noGrp="1"/>
          </p:cNvSpPr>
          <p:nvPr>
            <p:ph type="dt" sz="half" idx="10"/>
          </p:nvPr>
        </p:nvSpPr>
        <p:spPr/>
        <p:txBody>
          <a:bodyPr/>
          <a:lstStyle/>
          <a:p>
            <a:fld id="{154D6D57-9F45-4B9B-8089-0FE1C766372C}" type="datetimeFigureOut">
              <a:rPr lang="en-CA" smtClean="0"/>
              <a:t>2026-04-29</a:t>
            </a:fld>
            <a:endParaRPr lang="en-CA"/>
          </a:p>
        </p:txBody>
      </p:sp>
      <p:sp>
        <p:nvSpPr>
          <p:cNvPr id="5" name="Footer Placeholder 4">
            <a:extLst>
              <a:ext uri="{FF2B5EF4-FFF2-40B4-BE49-F238E27FC236}">
                <a16:creationId xmlns:a16="http://schemas.microsoft.com/office/drawing/2014/main" id="{2902100A-D0BA-DE2A-A5F9-9A9F4CAE4EE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9027E1-5112-3D50-F685-E10B10391003}"/>
              </a:ext>
            </a:extLst>
          </p:cNvPr>
          <p:cNvSpPr>
            <a:spLocks noGrp="1"/>
          </p:cNvSpPr>
          <p:nvPr>
            <p:ph type="sldNum" sz="quarter" idx="12"/>
          </p:nvPr>
        </p:nvSpPr>
        <p:spPr>
          <a:xfrm>
            <a:off x="8610600" y="6356350"/>
            <a:ext cx="2743200" cy="365125"/>
          </a:xfrm>
          <a:prstGeom prst="rect">
            <a:avLst/>
          </a:prstGeom>
        </p:spPr>
        <p:txBody>
          <a:bodyPr/>
          <a:lstStyle/>
          <a:p>
            <a:fld id="{83A0BD35-3878-4D38-A92D-FFE884BC763E}" type="slidenum">
              <a:rPr lang="en-CA" smtClean="0"/>
              <a:t>‹#›</a:t>
            </a:fld>
            <a:endParaRPr lang="en-CA"/>
          </a:p>
        </p:txBody>
      </p:sp>
    </p:spTree>
    <p:extLst>
      <p:ext uri="{BB962C8B-B14F-4D97-AF65-F5344CB8AC3E}">
        <p14:creationId xmlns:p14="http://schemas.microsoft.com/office/powerpoint/2010/main" val="3112278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7F9E8F-22C1-FF70-0017-8C3EA6EE21DD}"/>
              </a:ext>
            </a:extLst>
          </p:cNvPr>
          <p:cNvSpPr>
            <a:spLocks noGrp="1"/>
          </p:cNvSpPr>
          <p:nvPr>
            <p:ph type="body" idx="1"/>
          </p:nvPr>
        </p:nvSpPr>
        <p:spPr>
          <a:xfrm>
            <a:off x="838200" y="141644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A783AE-48BC-98BA-AC81-395FD4D340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4D6D57-9F45-4B9B-8089-0FE1C766372C}" type="datetimeFigureOut">
              <a:rPr lang="en-CA" smtClean="0"/>
              <a:t>2026-04-29</a:t>
            </a:fld>
            <a:endParaRPr lang="en-CA"/>
          </a:p>
        </p:txBody>
      </p:sp>
      <p:sp>
        <p:nvSpPr>
          <p:cNvPr id="5" name="Footer Placeholder 4">
            <a:extLst>
              <a:ext uri="{FF2B5EF4-FFF2-40B4-BE49-F238E27FC236}">
                <a16:creationId xmlns:a16="http://schemas.microsoft.com/office/drawing/2014/main" id="{5236728C-5A3D-2881-6153-04640B1A1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7" name="Rectangle 6">
            <a:extLst>
              <a:ext uri="{FF2B5EF4-FFF2-40B4-BE49-F238E27FC236}">
                <a16:creationId xmlns:a16="http://schemas.microsoft.com/office/drawing/2014/main" id="{5B749673-B9C7-9499-163A-293CEE07707F}"/>
              </a:ext>
            </a:extLst>
          </p:cNvPr>
          <p:cNvSpPr/>
          <p:nvPr userDrawn="1"/>
        </p:nvSpPr>
        <p:spPr>
          <a:xfrm>
            <a:off x="0" y="0"/>
            <a:ext cx="12192000" cy="1000664"/>
          </a:xfrm>
          <a:prstGeom prst="rect">
            <a:avLst/>
          </a:prstGeom>
          <a:solidFill>
            <a:srgbClr val="1231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84D82785-0D18-5963-F805-00089628B0FA}"/>
              </a:ext>
            </a:extLst>
          </p:cNvPr>
          <p:cNvSpPr>
            <a:spLocks noGrp="1"/>
          </p:cNvSpPr>
          <p:nvPr>
            <p:ph type="title"/>
          </p:nvPr>
        </p:nvSpPr>
        <p:spPr>
          <a:xfrm>
            <a:off x="838200" y="155320"/>
            <a:ext cx="10515600" cy="690024"/>
          </a:xfrm>
          <a:prstGeom prst="rect">
            <a:avLst/>
          </a:prstGeom>
        </p:spPr>
        <p:txBody>
          <a:bodyPr vert="horz" lIns="91440" tIns="45720" rIns="91440" bIns="45720" rtlCol="0" anchor="ctr">
            <a:normAutofit/>
          </a:bodyPr>
          <a:lstStyle/>
          <a:p>
            <a:r>
              <a:rPr lang="en-US" dirty="0"/>
              <a:t>Click to edit Master title style</a:t>
            </a:r>
            <a:endParaRPr lang="en-CA" dirty="0"/>
          </a:p>
        </p:txBody>
      </p:sp>
      <p:pic>
        <p:nvPicPr>
          <p:cNvPr id="8" name="Picture 7">
            <a:extLst>
              <a:ext uri="{FF2B5EF4-FFF2-40B4-BE49-F238E27FC236}">
                <a16:creationId xmlns:a16="http://schemas.microsoft.com/office/drawing/2014/main" id="{025D273A-8324-1EFB-78B5-9AD2C444115F}"/>
              </a:ext>
            </a:extLst>
          </p:cNvPr>
          <p:cNvPicPr>
            <a:picLocks noChangeAspect="1"/>
          </p:cNvPicPr>
          <p:nvPr userDrawn="1"/>
        </p:nvPicPr>
        <p:blipFill>
          <a:blip r:embed="rId12"/>
          <a:stretch>
            <a:fillRect/>
          </a:stretch>
        </p:blipFill>
        <p:spPr>
          <a:xfrm>
            <a:off x="10187798" y="5762329"/>
            <a:ext cx="1823637" cy="829267"/>
          </a:xfrm>
          <a:prstGeom prst="rect">
            <a:avLst/>
          </a:prstGeom>
        </p:spPr>
      </p:pic>
      <p:sp>
        <p:nvSpPr>
          <p:cNvPr id="9" name="Rectangle 8">
            <a:extLst>
              <a:ext uri="{FF2B5EF4-FFF2-40B4-BE49-F238E27FC236}">
                <a16:creationId xmlns:a16="http://schemas.microsoft.com/office/drawing/2014/main" id="{AA41EEEE-DD49-ED0C-6E70-D1C97C74306F}"/>
              </a:ext>
            </a:extLst>
          </p:cNvPr>
          <p:cNvSpPr/>
          <p:nvPr userDrawn="1"/>
        </p:nvSpPr>
        <p:spPr>
          <a:xfrm>
            <a:off x="-1" y="6671735"/>
            <a:ext cx="12192001" cy="186265"/>
          </a:xfrm>
          <a:prstGeom prst="rect">
            <a:avLst/>
          </a:prstGeom>
          <a:solidFill>
            <a:srgbClr val="F78F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80947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ctr" defTabSz="914400" rtl="0" eaLnBrk="1" latinLnBrk="0" hangingPunct="1">
        <a:lnSpc>
          <a:spcPct val="90000"/>
        </a:lnSpc>
        <a:spcBef>
          <a:spcPct val="0"/>
        </a:spcBef>
        <a:buNone/>
        <a:defRPr sz="4400" kern="1200">
          <a:solidFill>
            <a:schemeClr val="bg1"/>
          </a:solidFill>
          <a:latin typeface="League Spartan SemiBol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eague Spartan Light"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eague Spartan Light"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eague Spartan Light"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ague Spartan Light"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eague Spartan L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fTmZnME1t4s?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Rnpb74CvvSA?feature=oembed"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dnjk1clPmpw?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043E7239-1CAE-244F-8A53-850312357F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17" r="28838" b="11017"/>
          <a:stretch>
            <a:fillRect/>
          </a:stretch>
        </p:blipFill>
        <p:spPr bwMode="auto">
          <a:xfrm>
            <a:off x="3515848" y="0"/>
            <a:ext cx="8676152" cy="63370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02DDD79-0EDE-514A-2AC1-D1EA4D522CCF}"/>
              </a:ext>
            </a:extLst>
          </p:cNvPr>
          <p:cNvSpPr/>
          <p:nvPr/>
        </p:nvSpPr>
        <p:spPr>
          <a:xfrm>
            <a:off x="0" y="0"/>
            <a:ext cx="10823944" cy="6337005"/>
          </a:xfrm>
          <a:prstGeom prst="rect">
            <a:avLst/>
          </a:prstGeom>
          <a:gradFill>
            <a:gsLst>
              <a:gs pos="82000">
                <a:srgbClr val="5A85A1">
                  <a:alpha val="0"/>
                </a:srgbClr>
              </a:gs>
              <a:gs pos="51000">
                <a:srgbClr val="123151"/>
              </a:gs>
              <a:gs pos="0">
                <a:srgbClr val="0D2339"/>
              </a:gs>
              <a:gs pos="100000">
                <a:schemeClr val="bg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090DA741-7730-5727-82D5-1E125DBC309C}"/>
              </a:ext>
            </a:extLst>
          </p:cNvPr>
          <p:cNvSpPr>
            <a:spLocks noGrp="1"/>
          </p:cNvSpPr>
          <p:nvPr>
            <p:ph type="ctrTitle"/>
          </p:nvPr>
        </p:nvSpPr>
        <p:spPr>
          <a:xfrm>
            <a:off x="234799" y="2382895"/>
            <a:ext cx="8958339" cy="904786"/>
          </a:xfrm>
        </p:spPr>
        <p:txBody>
          <a:bodyPr/>
          <a:lstStyle/>
          <a:p>
            <a:r>
              <a:rPr lang="en-CA"/>
              <a:t>What is Legitimacy?</a:t>
            </a:r>
            <a:endParaRPr lang="en-CA" dirty="0"/>
          </a:p>
        </p:txBody>
      </p:sp>
      <p:sp>
        <p:nvSpPr>
          <p:cNvPr id="3" name="Subtitle 2">
            <a:extLst>
              <a:ext uri="{FF2B5EF4-FFF2-40B4-BE49-F238E27FC236}">
                <a16:creationId xmlns:a16="http://schemas.microsoft.com/office/drawing/2014/main" id="{066FC903-4D9E-C317-5ADB-6C58DF414AEE}"/>
              </a:ext>
            </a:extLst>
          </p:cNvPr>
          <p:cNvSpPr>
            <a:spLocks noGrp="1"/>
          </p:cNvSpPr>
          <p:nvPr>
            <p:ph type="subTitle" idx="1"/>
          </p:nvPr>
        </p:nvSpPr>
        <p:spPr>
          <a:xfrm>
            <a:off x="234799" y="4330440"/>
            <a:ext cx="7683690" cy="620880"/>
          </a:xfrm>
        </p:spPr>
        <p:txBody>
          <a:bodyPr/>
          <a:lstStyle/>
          <a:p>
            <a:r>
              <a:rPr lang="en-CA"/>
              <a:t>Why do we accept our government’s right to rule?</a:t>
            </a:r>
            <a:endParaRPr lang="en-CA" dirty="0"/>
          </a:p>
        </p:txBody>
      </p:sp>
      <p:pic>
        <p:nvPicPr>
          <p:cNvPr id="8" name="Picture 7">
            <a:extLst>
              <a:ext uri="{FF2B5EF4-FFF2-40B4-BE49-F238E27FC236}">
                <a16:creationId xmlns:a16="http://schemas.microsoft.com/office/drawing/2014/main" id="{3DE6F62A-C468-D92A-2457-30F965B75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99" y="197947"/>
            <a:ext cx="2509756" cy="1142189"/>
          </a:xfrm>
          <a:prstGeom prst="rect">
            <a:avLst/>
          </a:prstGeom>
        </p:spPr>
      </p:pic>
      <p:cxnSp>
        <p:nvCxnSpPr>
          <p:cNvPr id="10" name="Straight Connector 9">
            <a:extLst>
              <a:ext uri="{FF2B5EF4-FFF2-40B4-BE49-F238E27FC236}">
                <a16:creationId xmlns:a16="http://schemas.microsoft.com/office/drawing/2014/main" id="{7C5E8311-34D3-58F7-B78F-A779BA1FE667}"/>
              </a:ext>
            </a:extLst>
          </p:cNvPr>
          <p:cNvCxnSpPr/>
          <p:nvPr/>
        </p:nvCxnSpPr>
        <p:spPr>
          <a:xfrm>
            <a:off x="350874" y="4077295"/>
            <a:ext cx="4774019"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10246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C7545-24BF-8DDC-0573-2A0F667906BA}"/>
              </a:ext>
            </a:extLst>
          </p:cNvPr>
          <p:cNvSpPr>
            <a:spLocks noGrp="1"/>
          </p:cNvSpPr>
          <p:nvPr>
            <p:ph type="title"/>
          </p:nvPr>
        </p:nvSpPr>
        <p:spPr/>
        <p:txBody>
          <a:bodyPr>
            <a:normAutofit fontScale="90000"/>
          </a:bodyPr>
          <a:lstStyle/>
          <a:p>
            <a:r>
              <a:rPr lang="en-CA" dirty="0"/>
              <a:t>The many sources of legitimacy</a:t>
            </a:r>
          </a:p>
        </p:txBody>
      </p:sp>
      <p:graphicFrame>
        <p:nvGraphicFramePr>
          <p:cNvPr id="4" name="Content Placeholder 3">
            <a:extLst>
              <a:ext uri="{FF2B5EF4-FFF2-40B4-BE49-F238E27FC236}">
                <a16:creationId xmlns:a16="http://schemas.microsoft.com/office/drawing/2014/main" id="{5FA5500C-183B-CA82-D7B0-DD64547AA562}"/>
              </a:ext>
            </a:extLst>
          </p:cNvPr>
          <p:cNvGraphicFramePr>
            <a:graphicFrameLocks noGrp="1"/>
          </p:cNvGraphicFramePr>
          <p:nvPr>
            <p:ph idx="1"/>
            <p:extLst>
              <p:ext uri="{D42A27DB-BD31-4B8C-83A1-F6EECF244321}">
                <p14:modId xmlns:p14="http://schemas.microsoft.com/office/powerpoint/2010/main" val="2302264201"/>
              </p:ext>
            </p:extLst>
          </p:nvPr>
        </p:nvGraphicFramePr>
        <p:xfrm>
          <a:off x="1012032" y="1875922"/>
          <a:ext cx="10167935" cy="3831273"/>
        </p:xfrm>
        <a:graphic>
          <a:graphicData uri="http://schemas.openxmlformats.org/drawingml/2006/table">
            <a:tbl>
              <a:tblPr firstRow="1" bandRow="1">
                <a:tableStyleId>{69CF1AB2-1976-4502-BF36-3FF5EA218861}</a:tableStyleId>
              </a:tblPr>
              <a:tblGrid>
                <a:gridCol w="2033587">
                  <a:extLst>
                    <a:ext uri="{9D8B030D-6E8A-4147-A177-3AD203B41FA5}">
                      <a16:colId xmlns:a16="http://schemas.microsoft.com/office/drawing/2014/main" val="2809160126"/>
                    </a:ext>
                  </a:extLst>
                </a:gridCol>
                <a:gridCol w="2033587">
                  <a:extLst>
                    <a:ext uri="{9D8B030D-6E8A-4147-A177-3AD203B41FA5}">
                      <a16:colId xmlns:a16="http://schemas.microsoft.com/office/drawing/2014/main" val="1371300360"/>
                    </a:ext>
                  </a:extLst>
                </a:gridCol>
                <a:gridCol w="2033587">
                  <a:extLst>
                    <a:ext uri="{9D8B030D-6E8A-4147-A177-3AD203B41FA5}">
                      <a16:colId xmlns:a16="http://schemas.microsoft.com/office/drawing/2014/main" val="2554618210"/>
                    </a:ext>
                  </a:extLst>
                </a:gridCol>
                <a:gridCol w="2033587">
                  <a:extLst>
                    <a:ext uri="{9D8B030D-6E8A-4147-A177-3AD203B41FA5}">
                      <a16:colId xmlns:a16="http://schemas.microsoft.com/office/drawing/2014/main" val="1289739814"/>
                    </a:ext>
                  </a:extLst>
                </a:gridCol>
                <a:gridCol w="2033587">
                  <a:extLst>
                    <a:ext uri="{9D8B030D-6E8A-4147-A177-3AD203B41FA5}">
                      <a16:colId xmlns:a16="http://schemas.microsoft.com/office/drawing/2014/main" val="3795064014"/>
                    </a:ext>
                  </a:extLst>
                </a:gridCol>
              </a:tblGrid>
              <a:tr h="1277091">
                <a:tc>
                  <a:txBody>
                    <a:bodyPr/>
                    <a:lstStyle/>
                    <a:p>
                      <a:pPr algn="ctr"/>
                      <a:r>
                        <a:rPr lang="en-US" b="1" dirty="0">
                          <a:latin typeface="League Spartan SemiBold" pitchFamily="50" charset="0"/>
                        </a:rPr>
                        <a:t>History</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Ideology</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National Identity</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Leadership Recognition</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Government Performance</a:t>
                      </a:r>
                      <a:endParaRPr lang="en-CA" b="1" dirty="0">
                        <a:latin typeface="League Spartan SemiBold" pitchFamily="50" charset="0"/>
                      </a:endParaRPr>
                    </a:p>
                  </a:txBody>
                  <a:tcPr anchor="ctr"/>
                </a:tc>
                <a:extLst>
                  <a:ext uri="{0D108BD9-81ED-4DB2-BD59-A6C34878D82A}">
                    <a16:rowId xmlns:a16="http://schemas.microsoft.com/office/drawing/2014/main" val="3655802475"/>
                  </a:ext>
                </a:extLst>
              </a:tr>
              <a:tr h="1277091">
                <a:tc>
                  <a:txBody>
                    <a:bodyPr/>
                    <a:lstStyle/>
                    <a:p>
                      <a:pPr algn="ctr"/>
                      <a:r>
                        <a:rPr lang="en-US" b="1" dirty="0">
                          <a:latin typeface="League Spartan SemiBold" pitchFamily="50" charset="0"/>
                        </a:rPr>
                        <a:t>Free and Fair Elections</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Representation</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Consent of the Governed</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Transparency</a:t>
                      </a:r>
                    </a:p>
                  </a:txBody>
                  <a:tcPr anchor="ctr"/>
                </a:tc>
                <a:tc>
                  <a:txBody>
                    <a:bodyPr/>
                    <a:lstStyle/>
                    <a:p>
                      <a:pPr algn="ctr"/>
                      <a:r>
                        <a:rPr lang="en-US" b="1" dirty="0">
                          <a:latin typeface="League Spartan SemiBold" pitchFamily="50" charset="0"/>
                        </a:rPr>
                        <a:t>Citizen Welfare</a:t>
                      </a:r>
                      <a:endParaRPr lang="en-CA" b="1" dirty="0">
                        <a:latin typeface="League Spartan SemiBold" pitchFamily="50" charset="0"/>
                      </a:endParaRPr>
                    </a:p>
                  </a:txBody>
                  <a:tcPr anchor="ctr"/>
                </a:tc>
                <a:extLst>
                  <a:ext uri="{0D108BD9-81ED-4DB2-BD59-A6C34878D82A}">
                    <a16:rowId xmlns:a16="http://schemas.microsoft.com/office/drawing/2014/main" val="3322588555"/>
                  </a:ext>
                </a:extLst>
              </a:tr>
              <a:tr h="1277091">
                <a:tc>
                  <a:txBody>
                    <a:bodyPr/>
                    <a:lstStyle/>
                    <a:p>
                      <a:pPr algn="ctr"/>
                      <a:r>
                        <a:rPr lang="en-US" b="1" dirty="0">
                          <a:latin typeface="League Spartan SemiBold" pitchFamily="50" charset="0"/>
                        </a:rPr>
                        <a:t>Order and Stability</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Economic, social, and political development</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Sustained Development</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International Recognition</a:t>
                      </a:r>
                      <a:endParaRPr lang="en-CA" b="1" dirty="0">
                        <a:latin typeface="League Spartan SemiBold" pitchFamily="50" charset="0"/>
                      </a:endParaRPr>
                    </a:p>
                  </a:txBody>
                  <a:tcPr anchor="ctr"/>
                </a:tc>
                <a:tc>
                  <a:txBody>
                    <a:bodyPr/>
                    <a:lstStyle/>
                    <a:p>
                      <a:pPr algn="ctr"/>
                      <a:r>
                        <a:rPr lang="en-US" b="1" dirty="0">
                          <a:latin typeface="League Spartan SemiBold" pitchFamily="50" charset="0"/>
                        </a:rPr>
                        <a:t>Quality of Governance</a:t>
                      </a:r>
                      <a:endParaRPr lang="en-CA" b="1" dirty="0">
                        <a:latin typeface="League Spartan SemiBold" pitchFamily="50" charset="0"/>
                      </a:endParaRPr>
                    </a:p>
                  </a:txBody>
                  <a:tcPr anchor="ctr"/>
                </a:tc>
                <a:extLst>
                  <a:ext uri="{0D108BD9-81ED-4DB2-BD59-A6C34878D82A}">
                    <a16:rowId xmlns:a16="http://schemas.microsoft.com/office/drawing/2014/main" val="3953945478"/>
                  </a:ext>
                </a:extLst>
              </a:tr>
            </a:tbl>
          </a:graphicData>
        </a:graphic>
      </p:graphicFrame>
    </p:spTree>
    <p:extLst>
      <p:ext uri="{BB962C8B-B14F-4D97-AF65-F5344CB8AC3E}">
        <p14:creationId xmlns:p14="http://schemas.microsoft.com/office/powerpoint/2010/main" val="3915179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FF0A-01D4-65F4-A0E7-E83BE5216C45}"/>
              </a:ext>
            </a:extLst>
          </p:cNvPr>
          <p:cNvSpPr>
            <a:spLocks noGrp="1"/>
          </p:cNvSpPr>
          <p:nvPr>
            <p:ph type="title"/>
          </p:nvPr>
        </p:nvSpPr>
        <p:spPr/>
        <p:txBody>
          <a:bodyPr>
            <a:normAutofit fontScale="90000"/>
          </a:bodyPr>
          <a:lstStyle/>
          <a:p>
            <a:r>
              <a:rPr lang="en-CA" dirty="0"/>
              <a:t>Review: Legitimacy</a:t>
            </a:r>
          </a:p>
        </p:txBody>
      </p:sp>
      <p:pic>
        <p:nvPicPr>
          <p:cNvPr id="4" name="Online Media 3" title="Legitimacy in Global Politics explained">
            <a:hlinkClick r:id="" action="ppaction://media"/>
            <a:extLst>
              <a:ext uri="{FF2B5EF4-FFF2-40B4-BE49-F238E27FC236}">
                <a16:creationId xmlns:a16="http://schemas.microsoft.com/office/drawing/2014/main" id="{2A88A38D-D7A4-7CD4-28B4-87341E9B4153}"/>
              </a:ext>
            </a:extLst>
          </p:cNvPr>
          <p:cNvPicPr>
            <a:picLocks noRot="1" noChangeAspect="1"/>
          </p:cNvPicPr>
          <p:nvPr>
            <a:videoFile r:link="rId1"/>
          </p:nvPr>
        </p:nvPicPr>
        <p:blipFill>
          <a:blip r:embed="rId3"/>
          <a:stretch>
            <a:fillRect/>
          </a:stretch>
        </p:blipFill>
        <p:spPr>
          <a:xfrm>
            <a:off x="122586" y="1135794"/>
            <a:ext cx="9623580" cy="5433071"/>
          </a:xfrm>
          <a:prstGeom prst="rect">
            <a:avLst/>
          </a:prstGeom>
        </p:spPr>
      </p:pic>
    </p:spTree>
    <p:extLst>
      <p:ext uri="{BB962C8B-B14F-4D97-AF65-F5344CB8AC3E}">
        <p14:creationId xmlns:p14="http://schemas.microsoft.com/office/powerpoint/2010/main" val="107388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50F3-323C-AC97-9953-6EEED4700759}"/>
              </a:ext>
            </a:extLst>
          </p:cNvPr>
          <p:cNvSpPr>
            <a:spLocks noGrp="1"/>
          </p:cNvSpPr>
          <p:nvPr>
            <p:ph type="title"/>
          </p:nvPr>
        </p:nvSpPr>
        <p:spPr/>
        <p:txBody>
          <a:bodyPr>
            <a:normAutofit fontScale="90000"/>
          </a:bodyPr>
          <a:lstStyle/>
          <a:p>
            <a:r>
              <a:rPr lang="en-CA" dirty="0"/>
              <a:t>Why do we obey laws?</a:t>
            </a:r>
          </a:p>
        </p:txBody>
      </p:sp>
      <p:sp>
        <p:nvSpPr>
          <p:cNvPr id="3" name="Content Placeholder 2">
            <a:extLst>
              <a:ext uri="{FF2B5EF4-FFF2-40B4-BE49-F238E27FC236}">
                <a16:creationId xmlns:a16="http://schemas.microsoft.com/office/drawing/2014/main" id="{1879E948-D141-6DA2-F5E1-E9922EBAC108}"/>
              </a:ext>
            </a:extLst>
          </p:cNvPr>
          <p:cNvSpPr>
            <a:spLocks noGrp="1"/>
          </p:cNvSpPr>
          <p:nvPr>
            <p:ph idx="1"/>
          </p:nvPr>
        </p:nvSpPr>
        <p:spPr>
          <a:xfrm>
            <a:off x="8544560" y="1416442"/>
            <a:ext cx="2809240" cy="4351338"/>
          </a:xfrm>
        </p:spPr>
        <p:txBody>
          <a:bodyPr/>
          <a:lstStyle/>
          <a:p>
            <a:r>
              <a:rPr lang="en-CA" dirty="0"/>
              <a:t>Make a list of as many reasons you can think of.</a:t>
            </a:r>
          </a:p>
        </p:txBody>
      </p:sp>
      <p:pic>
        <p:nvPicPr>
          <p:cNvPr id="5" name="Picture 4">
            <a:extLst>
              <a:ext uri="{FF2B5EF4-FFF2-40B4-BE49-F238E27FC236}">
                <a16:creationId xmlns:a16="http://schemas.microsoft.com/office/drawing/2014/main" id="{5454145D-A320-6B61-1DC0-C7C778A1E591}"/>
              </a:ext>
            </a:extLst>
          </p:cNvPr>
          <p:cNvPicPr>
            <a:picLocks noChangeAspect="1"/>
          </p:cNvPicPr>
          <p:nvPr/>
        </p:nvPicPr>
        <p:blipFill>
          <a:blip r:embed="rId3"/>
          <a:stretch>
            <a:fillRect/>
          </a:stretch>
        </p:blipFill>
        <p:spPr>
          <a:xfrm>
            <a:off x="546100" y="1251372"/>
            <a:ext cx="7693660" cy="5129107"/>
          </a:xfrm>
          <a:prstGeom prst="rect">
            <a:avLst/>
          </a:prstGeom>
        </p:spPr>
      </p:pic>
    </p:spTree>
    <p:extLst>
      <p:ext uri="{BB962C8B-B14F-4D97-AF65-F5344CB8AC3E}">
        <p14:creationId xmlns:p14="http://schemas.microsoft.com/office/powerpoint/2010/main" val="107862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A0ED-259E-28FE-55B9-9C55F5602F1A}"/>
              </a:ext>
            </a:extLst>
          </p:cNvPr>
          <p:cNvSpPr>
            <a:spLocks noGrp="1"/>
          </p:cNvSpPr>
          <p:nvPr>
            <p:ph type="title"/>
          </p:nvPr>
        </p:nvSpPr>
        <p:spPr/>
        <p:txBody>
          <a:bodyPr>
            <a:normAutofit fontScale="90000"/>
          </a:bodyPr>
          <a:lstStyle/>
          <a:p>
            <a:r>
              <a:rPr lang="en-CA" dirty="0"/>
              <a:t>Legitimacy – Concept Explained</a:t>
            </a:r>
          </a:p>
        </p:txBody>
      </p:sp>
      <p:sp>
        <p:nvSpPr>
          <p:cNvPr id="3" name="Content Placeholder 2">
            <a:extLst>
              <a:ext uri="{FF2B5EF4-FFF2-40B4-BE49-F238E27FC236}">
                <a16:creationId xmlns:a16="http://schemas.microsoft.com/office/drawing/2014/main" id="{F1B3AF1D-9135-3F26-118B-B3F3940A0199}"/>
              </a:ext>
            </a:extLst>
          </p:cNvPr>
          <p:cNvSpPr>
            <a:spLocks noGrp="1"/>
          </p:cNvSpPr>
          <p:nvPr>
            <p:ph idx="1"/>
          </p:nvPr>
        </p:nvSpPr>
        <p:spPr>
          <a:xfrm>
            <a:off x="838200" y="1416442"/>
            <a:ext cx="4272280" cy="4760838"/>
          </a:xfrm>
        </p:spPr>
        <p:txBody>
          <a:bodyPr>
            <a:normAutofit/>
          </a:bodyPr>
          <a:lstStyle/>
          <a:p>
            <a:r>
              <a:rPr lang="en-US" b="1" dirty="0"/>
              <a:t>Legitimacy</a:t>
            </a:r>
            <a:r>
              <a:rPr lang="en-US" dirty="0"/>
              <a:t> is the idea that a government or authority has the </a:t>
            </a:r>
            <a:r>
              <a:rPr lang="en-US" i="1" dirty="0"/>
              <a:t>right</a:t>
            </a:r>
            <a:r>
              <a:rPr lang="en-US" dirty="0"/>
              <a:t> to rule. People accept its power, because they believe it is fair, lawful, or properly chosen.</a:t>
            </a:r>
            <a:endParaRPr lang="en-CA" dirty="0"/>
          </a:p>
        </p:txBody>
      </p:sp>
      <p:pic>
        <p:nvPicPr>
          <p:cNvPr id="5" name="Picture 4">
            <a:extLst>
              <a:ext uri="{FF2B5EF4-FFF2-40B4-BE49-F238E27FC236}">
                <a16:creationId xmlns:a16="http://schemas.microsoft.com/office/drawing/2014/main" id="{DEFB2A1C-933F-59C6-9A6D-EE36E1279C1D}"/>
              </a:ext>
            </a:extLst>
          </p:cNvPr>
          <p:cNvPicPr>
            <a:picLocks noChangeAspect="1"/>
          </p:cNvPicPr>
          <p:nvPr/>
        </p:nvPicPr>
        <p:blipFill>
          <a:blip r:embed="rId2"/>
          <a:stretch>
            <a:fillRect/>
          </a:stretch>
        </p:blipFill>
        <p:spPr>
          <a:xfrm>
            <a:off x="5433060" y="1328420"/>
            <a:ext cx="6007100" cy="4004733"/>
          </a:xfrm>
          <a:prstGeom prst="rect">
            <a:avLst/>
          </a:prstGeom>
        </p:spPr>
      </p:pic>
    </p:spTree>
    <p:extLst>
      <p:ext uri="{BB962C8B-B14F-4D97-AF65-F5344CB8AC3E}">
        <p14:creationId xmlns:p14="http://schemas.microsoft.com/office/powerpoint/2010/main" val="337094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B35BF-4F21-599D-8232-CD252A002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2AFF2A-8AA3-71D2-68FA-74F91B164EF6}"/>
              </a:ext>
            </a:extLst>
          </p:cNvPr>
          <p:cNvSpPr>
            <a:spLocks noGrp="1"/>
          </p:cNvSpPr>
          <p:nvPr>
            <p:ph type="title"/>
          </p:nvPr>
        </p:nvSpPr>
        <p:spPr/>
        <p:txBody>
          <a:bodyPr>
            <a:normAutofit fontScale="90000"/>
          </a:bodyPr>
          <a:lstStyle/>
          <a:p>
            <a:r>
              <a:rPr lang="en-CA" dirty="0"/>
              <a:t>Legitimacy – Concept Explained</a:t>
            </a:r>
          </a:p>
        </p:txBody>
      </p:sp>
      <p:sp>
        <p:nvSpPr>
          <p:cNvPr id="3" name="Content Placeholder 2">
            <a:extLst>
              <a:ext uri="{FF2B5EF4-FFF2-40B4-BE49-F238E27FC236}">
                <a16:creationId xmlns:a16="http://schemas.microsoft.com/office/drawing/2014/main" id="{C2A68A7C-79FA-E654-F8F9-E4E46077301E}"/>
              </a:ext>
            </a:extLst>
          </p:cNvPr>
          <p:cNvSpPr>
            <a:spLocks noGrp="1"/>
          </p:cNvSpPr>
          <p:nvPr>
            <p:ph idx="1"/>
          </p:nvPr>
        </p:nvSpPr>
        <p:spPr>
          <a:xfrm>
            <a:off x="838200" y="1416442"/>
            <a:ext cx="4384040" cy="5286238"/>
          </a:xfrm>
        </p:spPr>
        <p:txBody>
          <a:bodyPr>
            <a:normAutofit/>
          </a:bodyPr>
          <a:lstStyle/>
          <a:p>
            <a:r>
              <a:rPr lang="en-US" dirty="0">
                <a:latin typeface="League Spartan SemiBold" pitchFamily="50" charset="0"/>
              </a:rPr>
              <a:t>Legitimacy </a:t>
            </a:r>
            <a:r>
              <a:rPr lang="en-US" dirty="0"/>
              <a:t>is the idea that a government or authority has the </a:t>
            </a:r>
            <a:r>
              <a:rPr lang="en-US" i="1" dirty="0"/>
              <a:t>right</a:t>
            </a:r>
            <a:r>
              <a:rPr lang="en-US" dirty="0"/>
              <a:t> to rule. People accept its power, because they believe it is fair, lawful, or properly chosen.</a:t>
            </a:r>
          </a:p>
          <a:p>
            <a:r>
              <a:rPr lang="en-US" dirty="0">
                <a:latin typeface="League Spartan SemiBold" pitchFamily="50" charset="0"/>
              </a:rPr>
              <a:t>So then – what are some of the reasons people accept their government’s right to rule?</a:t>
            </a:r>
            <a:endParaRPr lang="en-CA" dirty="0">
              <a:latin typeface="League Spartan SemiBold" pitchFamily="50" charset="0"/>
            </a:endParaRPr>
          </a:p>
        </p:txBody>
      </p:sp>
      <p:pic>
        <p:nvPicPr>
          <p:cNvPr id="5" name="Picture 4">
            <a:extLst>
              <a:ext uri="{FF2B5EF4-FFF2-40B4-BE49-F238E27FC236}">
                <a16:creationId xmlns:a16="http://schemas.microsoft.com/office/drawing/2014/main" id="{9F5B09DA-D3BC-3071-2C01-FF6F497101B1}"/>
              </a:ext>
            </a:extLst>
          </p:cNvPr>
          <p:cNvPicPr>
            <a:picLocks noChangeAspect="1"/>
          </p:cNvPicPr>
          <p:nvPr/>
        </p:nvPicPr>
        <p:blipFill>
          <a:blip r:embed="rId3"/>
          <a:stretch>
            <a:fillRect/>
          </a:stretch>
        </p:blipFill>
        <p:spPr>
          <a:xfrm>
            <a:off x="5778500" y="1426633"/>
            <a:ext cx="6007100" cy="4004733"/>
          </a:xfrm>
          <a:prstGeom prst="rect">
            <a:avLst/>
          </a:prstGeom>
        </p:spPr>
      </p:pic>
    </p:spTree>
    <p:extLst>
      <p:ext uri="{BB962C8B-B14F-4D97-AF65-F5344CB8AC3E}">
        <p14:creationId xmlns:p14="http://schemas.microsoft.com/office/powerpoint/2010/main" val="1440299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206C-2EF8-8CC4-D6F3-759C0E8AC175}"/>
              </a:ext>
            </a:extLst>
          </p:cNvPr>
          <p:cNvSpPr>
            <a:spLocks noGrp="1"/>
          </p:cNvSpPr>
          <p:nvPr>
            <p:ph type="title"/>
          </p:nvPr>
        </p:nvSpPr>
        <p:spPr/>
        <p:txBody>
          <a:bodyPr>
            <a:normAutofit fontScale="90000"/>
          </a:bodyPr>
          <a:lstStyle/>
          <a:p>
            <a:r>
              <a:rPr lang="en-CA" dirty="0"/>
              <a:t>Max Weber’s Three Types of Authority</a:t>
            </a:r>
          </a:p>
        </p:txBody>
      </p:sp>
      <p:sp>
        <p:nvSpPr>
          <p:cNvPr id="3" name="Content Placeholder 2">
            <a:extLst>
              <a:ext uri="{FF2B5EF4-FFF2-40B4-BE49-F238E27FC236}">
                <a16:creationId xmlns:a16="http://schemas.microsoft.com/office/drawing/2014/main" id="{BF8DEF04-2BCC-2DEE-8E08-33E64B821CD9}"/>
              </a:ext>
            </a:extLst>
          </p:cNvPr>
          <p:cNvSpPr>
            <a:spLocks noGrp="1"/>
          </p:cNvSpPr>
          <p:nvPr>
            <p:ph idx="1"/>
          </p:nvPr>
        </p:nvSpPr>
        <p:spPr>
          <a:xfrm>
            <a:off x="838200" y="1416442"/>
            <a:ext cx="7086600" cy="4351338"/>
          </a:xfrm>
        </p:spPr>
        <p:txBody>
          <a:bodyPr>
            <a:normAutofit fontScale="92500"/>
          </a:bodyPr>
          <a:lstStyle/>
          <a:p>
            <a:pPr marL="514350" indent="-514350">
              <a:buFont typeface="+mj-lt"/>
              <a:buAutoNum type="arabicPeriod"/>
            </a:pPr>
            <a:r>
              <a:rPr lang="en-CA" dirty="0">
                <a:latin typeface="League Spartan SemiBold" pitchFamily="50" charset="0"/>
              </a:rPr>
              <a:t>Traditional Authority </a:t>
            </a:r>
            <a:r>
              <a:rPr lang="en-CA" dirty="0"/>
              <a:t>– based on long standing traditions and the ‘way things have always been done’. The systems that govern society are rarely questioned.</a:t>
            </a:r>
          </a:p>
          <a:p>
            <a:pPr marL="514350" indent="-514350">
              <a:buFont typeface="+mj-lt"/>
              <a:buAutoNum type="arabicPeriod"/>
            </a:pPr>
            <a:r>
              <a:rPr lang="en-CA" dirty="0">
                <a:latin typeface="League Spartan SemiBold" pitchFamily="50" charset="0"/>
              </a:rPr>
              <a:t>Charismatic Authority </a:t>
            </a:r>
            <a:r>
              <a:rPr lang="en-CA" dirty="0"/>
              <a:t>– based on the qualities of an individual leader and their ability to connect with people.</a:t>
            </a:r>
          </a:p>
          <a:p>
            <a:pPr marL="514350" indent="-514350">
              <a:buFont typeface="+mj-lt"/>
              <a:buAutoNum type="arabicPeriod"/>
            </a:pPr>
            <a:r>
              <a:rPr lang="en-CA" dirty="0">
                <a:latin typeface="League Spartan SemiBold" pitchFamily="50" charset="0"/>
              </a:rPr>
              <a:t>Legal-rational authority </a:t>
            </a:r>
            <a:r>
              <a:rPr lang="en-CA" dirty="0"/>
              <a:t>– based on rules and legal systems. Power doesn’t come from the individual but from the rules governing their position. Most common in modern democracies.</a:t>
            </a:r>
          </a:p>
        </p:txBody>
      </p:sp>
      <p:pic>
        <p:nvPicPr>
          <p:cNvPr id="1026" name="Picture 2" descr="Max Weber in 1918, facing right">
            <a:extLst>
              <a:ext uri="{FF2B5EF4-FFF2-40B4-BE49-F238E27FC236}">
                <a16:creationId xmlns:a16="http://schemas.microsoft.com/office/drawing/2014/main" id="{5F2791DC-56A0-7F6F-F1B6-63A0B3CFB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2685" y="1416442"/>
            <a:ext cx="2728595" cy="373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006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54A0-5025-822A-29B8-0BB215308C7A}"/>
              </a:ext>
            </a:extLst>
          </p:cNvPr>
          <p:cNvSpPr>
            <a:spLocks noGrp="1"/>
          </p:cNvSpPr>
          <p:nvPr>
            <p:ph type="title"/>
          </p:nvPr>
        </p:nvSpPr>
        <p:spPr/>
        <p:txBody>
          <a:bodyPr>
            <a:normAutofit fontScale="90000"/>
          </a:bodyPr>
          <a:lstStyle/>
          <a:p>
            <a:r>
              <a:rPr lang="en-CA" dirty="0"/>
              <a:t>Social Contract Theory</a:t>
            </a:r>
          </a:p>
        </p:txBody>
      </p:sp>
      <p:sp>
        <p:nvSpPr>
          <p:cNvPr id="3" name="Content Placeholder 2">
            <a:extLst>
              <a:ext uri="{FF2B5EF4-FFF2-40B4-BE49-F238E27FC236}">
                <a16:creationId xmlns:a16="http://schemas.microsoft.com/office/drawing/2014/main" id="{28EBF38C-8BDA-646A-8707-93478EED59CF}"/>
              </a:ext>
            </a:extLst>
          </p:cNvPr>
          <p:cNvSpPr>
            <a:spLocks noGrp="1"/>
          </p:cNvSpPr>
          <p:nvPr>
            <p:ph idx="1"/>
          </p:nvPr>
        </p:nvSpPr>
        <p:spPr>
          <a:xfrm>
            <a:off x="838200" y="1416441"/>
            <a:ext cx="5796776" cy="4917451"/>
          </a:xfrm>
        </p:spPr>
        <p:txBody>
          <a:bodyPr>
            <a:normAutofit/>
          </a:bodyPr>
          <a:lstStyle/>
          <a:p>
            <a:r>
              <a:rPr lang="en-CA" dirty="0"/>
              <a:t>During the enlightenment in the 17</a:t>
            </a:r>
            <a:r>
              <a:rPr lang="en-CA" baseline="30000" dirty="0"/>
              <a:t>th</a:t>
            </a:r>
            <a:r>
              <a:rPr lang="en-CA" dirty="0"/>
              <a:t> Century, philosophers challenged the ‘Divine Right of Kings’. That legitimacy of rulers came from God.</a:t>
            </a:r>
          </a:p>
          <a:p>
            <a:r>
              <a:rPr lang="en-CA" dirty="0">
                <a:latin typeface="League Spartan SemiBold" pitchFamily="50" charset="0"/>
              </a:rPr>
              <a:t>Social Contract Theory </a:t>
            </a:r>
            <a:r>
              <a:rPr lang="en-CA" dirty="0"/>
              <a:t>emerged with the belief that people should willingly give up some freedom to a government because we need someone to handle law and order to have a functioning society. </a:t>
            </a:r>
            <a:r>
              <a:rPr lang="en-CA" u="sng" dirty="0"/>
              <a:t>HOWEVER</a:t>
            </a:r>
            <a:r>
              <a:rPr lang="en-CA" dirty="0"/>
              <a:t> – that power comes from the consent of the people, not God.</a:t>
            </a:r>
          </a:p>
        </p:txBody>
      </p:sp>
      <p:pic>
        <p:nvPicPr>
          <p:cNvPr id="4" name="Online Media 3" title="Social Contract theory explained in 90 seconds">
            <a:hlinkClick r:id="" action="ppaction://media"/>
            <a:extLst>
              <a:ext uri="{FF2B5EF4-FFF2-40B4-BE49-F238E27FC236}">
                <a16:creationId xmlns:a16="http://schemas.microsoft.com/office/drawing/2014/main" id="{ED3D9484-B854-C380-007B-18EEBCEECAA7}"/>
              </a:ext>
            </a:extLst>
          </p:cNvPr>
          <p:cNvPicPr>
            <a:picLocks noRot="1" noChangeAspect="1"/>
          </p:cNvPicPr>
          <p:nvPr>
            <a:videoFile r:link="rId1"/>
          </p:nvPr>
        </p:nvPicPr>
        <p:blipFill>
          <a:blip r:embed="rId4"/>
          <a:stretch>
            <a:fillRect/>
          </a:stretch>
        </p:blipFill>
        <p:spPr>
          <a:xfrm>
            <a:off x="6634976" y="1933742"/>
            <a:ext cx="5297088" cy="2990515"/>
          </a:xfrm>
          <a:prstGeom prst="rect">
            <a:avLst/>
          </a:prstGeom>
        </p:spPr>
      </p:pic>
    </p:spTree>
    <p:extLst>
      <p:ext uri="{BB962C8B-B14F-4D97-AF65-F5344CB8AC3E}">
        <p14:creationId xmlns:p14="http://schemas.microsoft.com/office/powerpoint/2010/main" val="254454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F4C9-21E8-83B1-B63D-A1E34DD9D582}"/>
              </a:ext>
            </a:extLst>
          </p:cNvPr>
          <p:cNvSpPr>
            <a:spLocks noGrp="1"/>
          </p:cNvSpPr>
          <p:nvPr>
            <p:ph type="title"/>
          </p:nvPr>
        </p:nvSpPr>
        <p:spPr/>
        <p:txBody>
          <a:bodyPr>
            <a:normAutofit fontScale="90000"/>
          </a:bodyPr>
          <a:lstStyle/>
          <a:p>
            <a:r>
              <a:rPr lang="en-CA" dirty="0"/>
              <a:t>Separation of Powers and Legitimacy</a:t>
            </a:r>
          </a:p>
        </p:txBody>
      </p:sp>
      <p:sp>
        <p:nvSpPr>
          <p:cNvPr id="3" name="Content Placeholder 2">
            <a:extLst>
              <a:ext uri="{FF2B5EF4-FFF2-40B4-BE49-F238E27FC236}">
                <a16:creationId xmlns:a16="http://schemas.microsoft.com/office/drawing/2014/main" id="{EC5B9E56-A7FA-A9F3-2DF6-5784B4215BE2}"/>
              </a:ext>
            </a:extLst>
          </p:cNvPr>
          <p:cNvSpPr>
            <a:spLocks noGrp="1"/>
          </p:cNvSpPr>
          <p:nvPr>
            <p:ph idx="1"/>
          </p:nvPr>
        </p:nvSpPr>
        <p:spPr>
          <a:xfrm>
            <a:off x="6491869" y="1416442"/>
            <a:ext cx="5506843" cy="4351338"/>
          </a:xfrm>
        </p:spPr>
        <p:txBody>
          <a:bodyPr/>
          <a:lstStyle/>
          <a:p>
            <a:r>
              <a:rPr lang="en-CA" dirty="0"/>
              <a:t>Attributed to Baron de Montesquieu and his </a:t>
            </a:r>
            <a:r>
              <a:rPr lang="en-CA" i="1" dirty="0"/>
              <a:t>The Spirit of Laws, 1748</a:t>
            </a:r>
          </a:p>
          <a:p>
            <a:r>
              <a:rPr lang="en-CA" dirty="0"/>
              <a:t>For a democracy to be legitimate, power needs to be separated into equal branches to prevent any one from becoming too powerful</a:t>
            </a:r>
          </a:p>
          <a:p>
            <a:r>
              <a:rPr lang="en-CA" dirty="0"/>
              <a:t>Also called ‘checks and balances’</a:t>
            </a:r>
          </a:p>
        </p:txBody>
      </p:sp>
      <p:graphicFrame>
        <p:nvGraphicFramePr>
          <p:cNvPr id="5" name="Content Placeholder 2">
            <a:extLst>
              <a:ext uri="{FF2B5EF4-FFF2-40B4-BE49-F238E27FC236}">
                <a16:creationId xmlns:a16="http://schemas.microsoft.com/office/drawing/2014/main" id="{8FE22805-FD15-0406-9BF5-B0C907142CF0}"/>
              </a:ext>
            </a:extLst>
          </p:cNvPr>
          <p:cNvGraphicFramePr>
            <a:graphicFrameLocks/>
          </p:cNvGraphicFramePr>
          <p:nvPr>
            <p:extLst>
              <p:ext uri="{D42A27DB-BD31-4B8C-83A1-F6EECF244321}">
                <p14:modId xmlns:p14="http://schemas.microsoft.com/office/powerpoint/2010/main" val="1348469837"/>
              </p:ext>
            </p:extLst>
          </p:nvPr>
        </p:nvGraphicFramePr>
        <p:xfrm>
          <a:off x="701858" y="1259196"/>
          <a:ext cx="5632035" cy="4508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0485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0B2F9-749A-A27F-6BE4-74BF538D7062}"/>
              </a:ext>
            </a:extLst>
          </p:cNvPr>
          <p:cNvSpPr>
            <a:spLocks noGrp="1"/>
          </p:cNvSpPr>
          <p:nvPr>
            <p:ph type="title"/>
          </p:nvPr>
        </p:nvSpPr>
        <p:spPr/>
        <p:txBody>
          <a:bodyPr>
            <a:normAutofit fontScale="90000"/>
          </a:bodyPr>
          <a:lstStyle/>
          <a:p>
            <a:r>
              <a:rPr lang="en-CA" dirty="0"/>
              <a:t>Rule of Law</a:t>
            </a:r>
          </a:p>
        </p:txBody>
      </p:sp>
      <p:sp>
        <p:nvSpPr>
          <p:cNvPr id="3" name="Content Placeholder 2">
            <a:extLst>
              <a:ext uri="{FF2B5EF4-FFF2-40B4-BE49-F238E27FC236}">
                <a16:creationId xmlns:a16="http://schemas.microsoft.com/office/drawing/2014/main" id="{D715480C-E226-9BAB-2E02-D4C8DBD2C649}"/>
              </a:ext>
            </a:extLst>
          </p:cNvPr>
          <p:cNvSpPr>
            <a:spLocks noGrp="1"/>
          </p:cNvSpPr>
          <p:nvPr>
            <p:ph idx="1"/>
          </p:nvPr>
        </p:nvSpPr>
        <p:spPr/>
        <p:txBody>
          <a:bodyPr/>
          <a:lstStyle/>
          <a:p>
            <a:r>
              <a:rPr lang="en-CA" dirty="0"/>
              <a:t>One of the most important ideas in the legitimacy of modern democratic societies. That everyone, including those in power, are subject to the same law as everyone else.</a:t>
            </a:r>
          </a:p>
        </p:txBody>
      </p:sp>
      <p:pic>
        <p:nvPicPr>
          <p:cNvPr id="4" name="Picture 4" descr="A close up of text on a white background&#10;&#10;Description generated with high confidence">
            <a:extLst>
              <a:ext uri="{FF2B5EF4-FFF2-40B4-BE49-F238E27FC236}">
                <a16:creationId xmlns:a16="http://schemas.microsoft.com/office/drawing/2014/main" id="{11C6236B-8060-7614-682B-900AD716C33B}"/>
              </a:ext>
            </a:extLst>
          </p:cNvPr>
          <p:cNvPicPr>
            <a:picLocks noChangeAspect="1"/>
          </p:cNvPicPr>
          <p:nvPr/>
        </p:nvPicPr>
        <p:blipFill rotWithShape="1">
          <a:blip r:embed="rId2"/>
          <a:srcRect b="1439"/>
          <a:stretch/>
        </p:blipFill>
        <p:spPr>
          <a:xfrm>
            <a:off x="3790717" y="2702918"/>
            <a:ext cx="4610565" cy="3805767"/>
          </a:xfrm>
          <a:prstGeom prst="rect">
            <a:avLst/>
          </a:prstGeom>
        </p:spPr>
      </p:pic>
    </p:spTree>
    <p:extLst>
      <p:ext uri="{BB962C8B-B14F-4D97-AF65-F5344CB8AC3E}">
        <p14:creationId xmlns:p14="http://schemas.microsoft.com/office/powerpoint/2010/main" val="1985903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5C84-7629-CBC1-385E-AC8405C63860}"/>
              </a:ext>
            </a:extLst>
          </p:cNvPr>
          <p:cNvSpPr>
            <a:spLocks noGrp="1"/>
          </p:cNvSpPr>
          <p:nvPr>
            <p:ph type="title"/>
          </p:nvPr>
        </p:nvSpPr>
        <p:spPr/>
        <p:txBody>
          <a:bodyPr>
            <a:normAutofit fontScale="90000"/>
          </a:bodyPr>
          <a:lstStyle/>
          <a:p>
            <a:r>
              <a:rPr lang="en-CA" dirty="0"/>
              <a:t>How can legitimacy be seen differently?</a:t>
            </a:r>
          </a:p>
        </p:txBody>
      </p:sp>
      <p:pic>
        <p:nvPicPr>
          <p:cNvPr id="4" name="Online Media 3" title="What makes government legitimate in the Middle East? | reTHINK TANK">
            <a:hlinkClick r:id="" action="ppaction://media"/>
            <a:extLst>
              <a:ext uri="{FF2B5EF4-FFF2-40B4-BE49-F238E27FC236}">
                <a16:creationId xmlns:a16="http://schemas.microsoft.com/office/drawing/2014/main" id="{153943D3-83D0-6FF7-7AF8-D15573F239FC}"/>
              </a:ext>
            </a:extLst>
          </p:cNvPr>
          <p:cNvPicPr>
            <a:picLocks noRot="1" noChangeAspect="1"/>
          </p:cNvPicPr>
          <p:nvPr>
            <a:videoFile r:link="rId1"/>
          </p:nvPr>
        </p:nvPicPr>
        <p:blipFill>
          <a:blip r:embed="rId3"/>
          <a:stretch>
            <a:fillRect/>
          </a:stretch>
        </p:blipFill>
        <p:spPr>
          <a:xfrm>
            <a:off x="78059" y="1093682"/>
            <a:ext cx="9756015" cy="5507840"/>
          </a:xfrm>
          <a:prstGeom prst="rect">
            <a:avLst/>
          </a:prstGeom>
        </p:spPr>
      </p:pic>
    </p:spTree>
    <p:extLst>
      <p:ext uri="{BB962C8B-B14F-4D97-AF65-F5344CB8AC3E}">
        <p14:creationId xmlns:p14="http://schemas.microsoft.com/office/powerpoint/2010/main" val="107084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305</TotalTime>
  <Words>926</Words>
  <Application>Microsoft Office PowerPoint</Application>
  <PresentationFormat>Widescreen</PresentationFormat>
  <Paragraphs>76</Paragraphs>
  <Slides>11</Slides>
  <Notes>6</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Aptos</vt:lpstr>
      <vt:lpstr>League Spartan Light</vt:lpstr>
      <vt:lpstr>League Spartan ExtraBold</vt:lpstr>
      <vt:lpstr>League Spartan SemiBold</vt:lpstr>
      <vt:lpstr>Office Theme</vt:lpstr>
      <vt:lpstr>What is Legitimacy?</vt:lpstr>
      <vt:lpstr>Why do we obey laws?</vt:lpstr>
      <vt:lpstr>Legitimacy – Concept Explained</vt:lpstr>
      <vt:lpstr>Legitimacy – Concept Explained</vt:lpstr>
      <vt:lpstr>Max Weber’s Three Types of Authority</vt:lpstr>
      <vt:lpstr>Social Contract Theory</vt:lpstr>
      <vt:lpstr>Separation of Powers and Legitimacy</vt:lpstr>
      <vt:lpstr>Rule of Law</vt:lpstr>
      <vt:lpstr>How can legitimacy be seen differently?</vt:lpstr>
      <vt:lpstr>The many sources of legitimacy</vt:lpstr>
      <vt:lpstr>Review: Legitimacy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Pawel Korczyk</dc:creator>
  <cp:lastModifiedBy>Pawel Korczyk</cp:lastModifiedBy>
  <cp:revision>4</cp:revision>
  <dcterms:created xsi:type="dcterms:W3CDTF">2026-01-29T01:47:15Z</dcterms:created>
  <dcterms:modified xsi:type="dcterms:W3CDTF">2026-04-30T00:55:05Z</dcterms:modified>
</cp:coreProperties>
</file>