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2"/>
  </p:sldMasterIdLst>
  <p:notesMasterIdLst>
    <p:notesMasterId r:id="rId14"/>
  </p:notesMasterIdLst>
  <p:sldIdLst>
    <p:sldId id="261" r:id="rId3"/>
    <p:sldId id="270" r:id="rId4"/>
    <p:sldId id="269" r:id="rId5"/>
    <p:sldId id="262" r:id="rId6"/>
    <p:sldId id="264" r:id="rId7"/>
    <p:sldId id="266" r:id="rId8"/>
    <p:sldId id="268" r:id="rId9"/>
    <p:sldId id="265" r:id="rId10"/>
    <p:sldId id="271" r:id="rId11"/>
    <p:sldId id="272" r:id="rId12"/>
    <p:sldId id="267" r:id="rId13"/>
  </p:sldIdLst>
  <p:sldSz cx="12192000" cy="6858000"/>
  <p:notesSz cx="6858000" cy="9144000"/>
  <p:embeddedFontLst>
    <p:embeddedFont>
      <p:font typeface="League Spartan ExtraBold" pitchFamily="50" charset="0"/>
      <p:bold r:id="rId15"/>
    </p:embeddedFont>
    <p:embeddedFont>
      <p:font typeface="League Spartan Light" pitchFamily="50" charset="0"/>
      <p:regular r:id="rId16"/>
    </p:embeddedFont>
    <p:embeddedFont>
      <p:font typeface="League Spartan SemiBold" pitchFamily="50" charset="0"/>
      <p:bold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2339"/>
    <a:srgbClr val="123151"/>
    <a:srgbClr val="F78F28"/>
    <a:srgbClr val="379F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4FB138-9FFF-4A8F-944E-EF02914E8178}" v="143" dt="2026-05-02T21:35:37.6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9" autoAdjust="0"/>
    <p:restoredTop sz="84068" autoAdjust="0"/>
  </p:normalViewPr>
  <p:slideViewPr>
    <p:cSldViewPr snapToGrid="0">
      <p:cViewPr varScale="1">
        <p:scale>
          <a:sx n="76" d="100"/>
          <a:sy n="76" d="100"/>
        </p:scale>
        <p:origin x="6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wel Korczyk" userId="88f9e924c565f0f7" providerId="LiveId" clId="{0E3C0E7D-0012-4139-8183-7EEC75B7C50A}"/>
    <pc:docChg chg="undo custSel addSld delSld modSld sldOrd">
      <pc:chgData name="Pawel Korczyk" userId="88f9e924c565f0f7" providerId="LiveId" clId="{0E3C0E7D-0012-4139-8183-7EEC75B7C50A}" dt="2026-05-02T21:36:15.572" v="3356" actId="20577"/>
      <pc:docMkLst>
        <pc:docMk/>
      </pc:docMkLst>
      <pc:sldChg chg="modSp add del mod ord setBg modNotesTx">
        <pc:chgData name="Pawel Korczyk" userId="88f9e924c565f0f7" providerId="LiveId" clId="{0E3C0E7D-0012-4139-8183-7EEC75B7C50A}" dt="2026-05-02T17:20:22.802" v="3020" actId="47"/>
        <pc:sldMkLst>
          <pc:docMk/>
          <pc:sldMk cId="0" sldId="256"/>
        </pc:sldMkLst>
        <pc:spChg chg="mod">
          <ac:chgData name="Pawel Korczyk" userId="88f9e924c565f0f7" providerId="LiveId" clId="{0E3C0E7D-0012-4139-8183-7EEC75B7C50A}" dt="2026-05-02T03:07:17.366" v="895" actId="2711"/>
          <ac:spMkLst>
            <pc:docMk/>
            <pc:sldMk cId="0" sldId="256"/>
            <ac:spMk id="3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10:28.042" v="1198" actId="1038"/>
          <ac:spMkLst>
            <pc:docMk/>
            <pc:sldMk cId="0" sldId="256"/>
            <ac:spMk id="5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7:10.371" v="894" actId="2711"/>
          <ac:spMkLst>
            <pc:docMk/>
            <pc:sldMk cId="0" sldId="256"/>
            <ac:spMk id="10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10:29.170" v="1200" actId="1038"/>
          <ac:spMkLst>
            <pc:docMk/>
            <pc:sldMk cId="0" sldId="256"/>
            <ac:spMk id="12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7:10.371" v="894" actId="2711"/>
          <ac:spMkLst>
            <pc:docMk/>
            <pc:sldMk cId="0" sldId="256"/>
            <ac:spMk id="19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7:33.446" v="898" actId="2711"/>
          <ac:spMkLst>
            <pc:docMk/>
            <pc:sldMk cId="0" sldId="256"/>
            <ac:spMk id="21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10:30.363" v="1202" actId="1038"/>
          <ac:spMkLst>
            <pc:docMk/>
            <pc:sldMk cId="0" sldId="256"/>
            <ac:spMk id="22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7:10.371" v="894" actId="2711"/>
          <ac:spMkLst>
            <pc:docMk/>
            <pc:sldMk cId="0" sldId="256"/>
            <ac:spMk id="30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7:33.446" v="898" actId="2711"/>
          <ac:spMkLst>
            <pc:docMk/>
            <pc:sldMk cId="0" sldId="256"/>
            <ac:spMk id="31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10:30.942" v="1204" actId="1038"/>
          <ac:spMkLst>
            <pc:docMk/>
            <pc:sldMk cId="0" sldId="256"/>
            <ac:spMk id="32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7:33.446" v="898" actId="2711"/>
          <ac:spMkLst>
            <pc:docMk/>
            <pc:sldMk cId="0" sldId="256"/>
            <ac:spMk id="41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10:31.489" v="1206" actId="1038"/>
          <ac:spMkLst>
            <pc:docMk/>
            <pc:sldMk cId="0" sldId="256"/>
            <ac:spMk id="42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7:33.446" v="898" actId="2711"/>
          <ac:spMkLst>
            <pc:docMk/>
            <pc:sldMk cId="0" sldId="256"/>
            <ac:spMk id="51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10:32.334" v="1208" actId="1038"/>
          <ac:spMkLst>
            <pc:docMk/>
            <pc:sldMk cId="0" sldId="256"/>
            <ac:spMk id="52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7:10.371" v="894" actId="2711"/>
          <ac:spMkLst>
            <pc:docMk/>
            <pc:sldMk cId="0" sldId="256"/>
            <ac:spMk id="56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7:33.446" v="898" actId="2711"/>
          <ac:spMkLst>
            <pc:docMk/>
            <pc:sldMk cId="0" sldId="256"/>
            <ac:spMk id="61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10:32.999" v="1210" actId="1038"/>
          <ac:spMkLst>
            <pc:docMk/>
            <pc:sldMk cId="0" sldId="256"/>
            <ac:spMk id="62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7:10.371" v="894" actId="2711"/>
          <ac:spMkLst>
            <pc:docMk/>
            <pc:sldMk cId="0" sldId="256"/>
            <ac:spMk id="64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7:33.446" v="898" actId="2711"/>
          <ac:spMkLst>
            <pc:docMk/>
            <pc:sldMk cId="0" sldId="256"/>
            <ac:spMk id="71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10:33.620" v="1212" actId="1038"/>
          <ac:spMkLst>
            <pc:docMk/>
            <pc:sldMk cId="0" sldId="256"/>
            <ac:spMk id="72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7:10.371" v="894" actId="2711"/>
          <ac:spMkLst>
            <pc:docMk/>
            <pc:sldMk cId="0" sldId="256"/>
            <ac:spMk id="76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7:10.371" v="894" actId="2711"/>
          <ac:spMkLst>
            <pc:docMk/>
            <pc:sldMk cId="0" sldId="256"/>
            <ac:spMk id="79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7:33.446" v="898" actId="2711"/>
          <ac:spMkLst>
            <pc:docMk/>
            <pc:sldMk cId="0" sldId="256"/>
            <ac:spMk id="81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10:34.317" v="1214" actId="1038"/>
          <ac:spMkLst>
            <pc:docMk/>
            <pc:sldMk cId="0" sldId="256"/>
            <ac:spMk id="82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7:33.446" v="898" actId="2711"/>
          <ac:spMkLst>
            <pc:docMk/>
            <pc:sldMk cId="0" sldId="256"/>
            <ac:spMk id="91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10:35.065" v="1216" actId="1038"/>
          <ac:spMkLst>
            <pc:docMk/>
            <pc:sldMk cId="0" sldId="256"/>
            <ac:spMk id="92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7:10.371" v="894" actId="2711"/>
          <ac:spMkLst>
            <pc:docMk/>
            <pc:sldMk cId="0" sldId="256"/>
            <ac:spMk id="99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7:33.446" v="898" actId="2711"/>
          <ac:spMkLst>
            <pc:docMk/>
            <pc:sldMk cId="0" sldId="256"/>
            <ac:spMk id="101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7:40.581" v="899" actId="2711"/>
          <ac:spMkLst>
            <pc:docMk/>
            <pc:sldMk cId="0" sldId="256"/>
            <ac:spMk id="102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6:42:45.969" v="2855" actId="20577"/>
          <ac:spMkLst>
            <pc:docMk/>
            <pc:sldMk cId="0" sldId="256"/>
            <ac:spMk id="103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7:40.581" v="899" actId="2711"/>
          <ac:spMkLst>
            <pc:docMk/>
            <pc:sldMk cId="0" sldId="256"/>
            <ac:spMk id="104" creationId="{00000000-0000-0000-0000-000000000000}"/>
          </ac:spMkLst>
        </pc:spChg>
      </pc:sldChg>
      <pc:sldChg chg="modSp mod">
        <pc:chgData name="Pawel Korczyk" userId="88f9e924c565f0f7" providerId="LiveId" clId="{0E3C0E7D-0012-4139-8183-7EEC75B7C50A}" dt="2026-05-02T21:19:34.348" v="3122" actId="1035"/>
        <pc:sldMkLst>
          <pc:docMk/>
          <pc:sldMk cId="2210246458" sldId="261"/>
        </pc:sldMkLst>
        <pc:spChg chg="mod">
          <ac:chgData name="Pawel Korczyk" userId="88f9e924c565f0f7" providerId="LiveId" clId="{0E3C0E7D-0012-4139-8183-7EEC75B7C50A}" dt="2026-05-02T21:19:34.348" v="3122" actId="1035"/>
          <ac:spMkLst>
            <pc:docMk/>
            <pc:sldMk cId="2210246458" sldId="261"/>
            <ac:spMk id="2" creationId="{090DA741-7730-5727-82D5-1E125DBC309C}"/>
          </ac:spMkLst>
        </pc:spChg>
        <pc:spChg chg="mod">
          <ac:chgData name="Pawel Korczyk" userId="88f9e924c565f0f7" providerId="LiveId" clId="{0E3C0E7D-0012-4139-8183-7EEC75B7C50A}" dt="2026-05-02T03:29:51.495" v="2004" actId="20577"/>
          <ac:spMkLst>
            <pc:docMk/>
            <pc:sldMk cId="2210246458" sldId="261"/>
            <ac:spMk id="3" creationId="{066FC903-4D9E-C317-5ADB-6C58DF414AEE}"/>
          </ac:spMkLst>
        </pc:spChg>
        <pc:spChg chg="mod">
          <ac:chgData name="Pawel Korczyk" userId="88f9e924c565f0f7" providerId="LiveId" clId="{0E3C0E7D-0012-4139-8183-7EEC75B7C50A}" dt="2026-05-02T15:05:42.513" v="2613" actId="20577"/>
          <ac:spMkLst>
            <pc:docMk/>
            <pc:sldMk cId="2210246458" sldId="261"/>
            <ac:spMk id="4" creationId="{C98C6066-D3D7-8B93-11FA-2632812683B4}"/>
          </ac:spMkLst>
        </pc:spChg>
        <pc:spChg chg="mod">
          <ac:chgData name="Pawel Korczyk" userId="88f9e924c565f0f7" providerId="LiveId" clId="{0E3C0E7D-0012-4139-8183-7EEC75B7C50A}" dt="2026-05-02T03:00:57.349" v="249" actId="14100"/>
          <ac:spMkLst>
            <pc:docMk/>
            <pc:sldMk cId="2210246458" sldId="261"/>
            <ac:spMk id="6" creationId="{002DDD79-0EDE-514A-2AC1-D1EA4D522CCF}"/>
          </ac:spMkLst>
        </pc:spChg>
        <pc:picChg chg="mod">
          <ac:chgData name="Pawel Korczyk" userId="88f9e924c565f0f7" providerId="LiveId" clId="{0E3C0E7D-0012-4139-8183-7EEC75B7C50A}" dt="2026-05-02T02:59:49.019" v="118" actId="732"/>
          <ac:picMkLst>
            <pc:docMk/>
            <pc:sldMk cId="2210246458" sldId="261"/>
            <ac:picMk id="1032" creationId="{043E7239-1CAE-244F-8A53-850312357F71}"/>
          </ac:picMkLst>
        </pc:picChg>
      </pc:sldChg>
      <pc:sldChg chg="addSp delSp modSp new mod modAnim">
        <pc:chgData name="Pawel Korczyk" userId="88f9e924c565f0f7" providerId="LiveId" clId="{0E3C0E7D-0012-4139-8183-7EEC75B7C50A}" dt="2026-05-02T17:20:54.148" v="3028" actId="20577"/>
        <pc:sldMkLst>
          <pc:docMk/>
          <pc:sldMk cId="3501475749" sldId="262"/>
        </pc:sldMkLst>
        <pc:spChg chg="mod">
          <ac:chgData name="Pawel Korczyk" userId="88f9e924c565f0f7" providerId="LiveId" clId="{0E3C0E7D-0012-4139-8183-7EEC75B7C50A}" dt="2026-05-02T17:20:54.148" v="3028" actId="20577"/>
          <ac:spMkLst>
            <pc:docMk/>
            <pc:sldMk cId="3501475749" sldId="262"/>
            <ac:spMk id="2" creationId="{04EA635A-9AE3-2FC3-D07E-226D6A9BD999}"/>
          </ac:spMkLst>
        </pc:spChg>
        <pc:spChg chg="del">
          <ac:chgData name="Pawel Korczyk" userId="88f9e924c565f0f7" providerId="LiveId" clId="{0E3C0E7D-0012-4139-8183-7EEC75B7C50A}" dt="2026-05-02T03:15:34.255" v="1459" actId="478"/>
          <ac:spMkLst>
            <pc:docMk/>
            <pc:sldMk cId="3501475749" sldId="262"/>
            <ac:spMk id="3" creationId="{09CA61F2-50FB-CB49-E8E2-878D3E81E6ED}"/>
          </ac:spMkLst>
        </pc:spChg>
        <pc:picChg chg="add mod">
          <ac:chgData name="Pawel Korczyk" userId="88f9e924c565f0f7" providerId="LiveId" clId="{0E3C0E7D-0012-4139-8183-7EEC75B7C50A}" dt="2026-05-02T03:15:57.108" v="1463" actId="14100"/>
          <ac:picMkLst>
            <pc:docMk/>
            <pc:sldMk cId="3501475749" sldId="262"/>
            <ac:picMk id="4" creationId="{91BE1735-0046-5DB3-576C-F7F117D9D4ED}"/>
          </ac:picMkLst>
        </pc:picChg>
      </pc:sldChg>
      <pc:sldChg chg="modSp add del mod modNotesTx">
        <pc:chgData name="Pawel Korczyk" userId="88f9e924c565f0f7" providerId="LiveId" clId="{0E3C0E7D-0012-4139-8183-7EEC75B7C50A}" dt="2026-05-02T17:20:50.598" v="3021" actId="47"/>
        <pc:sldMkLst>
          <pc:docMk/>
          <pc:sldMk cId="0" sldId="263"/>
        </pc:sldMkLst>
        <pc:spChg chg="mod">
          <ac:chgData name="Pawel Korczyk" userId="88f9e924c565f0f7" providerId="LiveId" clId="{0E3C0E7D-0012-4139-8183-7EEC75B7C50A}" dt="2026-05-02T03:10:24.631" v="1196" actId="1038"/>
          <ac:spMkLst>
            <pc:docMk/>
            <pc:sldMk cId="0" sldId="263"/>
            <ac:spMk id="5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2:25.047" v="256" actId="2711"/>
          <ac:spMkLst>
            <pc:docMk/>
            <pc:sldMk cId="0" sldId="263"/>
            <ac:spMk id="6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2:25.047" v="256" actId="2711"/>
          <ac:spMkLst>
            <pc:docMk/>
            <pc:sldMk cId="0" sldId="263"/>
            <ac:spMk id="9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2:25.047" v="256" actId="2711"/>
          <ac:spMkLst>
            <pc:docMk/>
            <pc:sldMk cId="0" sldId="263"/>
            <ac:spMk id="11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3:16.762" v="260" actId="1038"/>
          <ac:spMkLst>
            <pc:docMk/>
            <pc:sldMk cId="0" sldId="263"/>
            <ac:spMk id="12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3:00.532" v="257" actId="2711"/>
          <ac:spMkLst>
            <pc:docMk/>
            <pc:sldMk cId="0" sldId="263"/>
            <ac:spMk id="21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3:18.225" v="262" actId="1038"/>
          <ac:spMkLst>
            <pc:docMk/>
            <pc:sldMk cId="0" sldId="263"/>
            <ac:spMk id="22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2:25.047" v="256" actId="2711"/>
          <ac:spMkLst>
            <pc:docMk/>
            <pc:sldMk cId="0" sldId="263"/>
            <ac:spMk id="30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3:00.532" v="257" actId="2711"/>
          <ac:spMkLst>
            <pc:docMk/>
            <pc:sldMk cId="0" sldId="263"/>
            <ac:spMk id="31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3:19.095" v="264" actId="1038"/>
          <ac:spMkLst>
            <pc:docMk/>
            <pc:sldMk cId="0" sldId="263"/>
            <ac:spMk id="32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3:00.532" v="257" actId="2711"/>
          <ac:spMkLst>
            <pc:docMk/>
            <pc:sldMk cId="0" sldId="263"/>
            <ac:spMk id="41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3:19.709" v="266" actId="1038"/>
          <ac:spMkLst>
            <pc:docMk/>
            <pc:sldMk cId="0" sldId="263"/>
            <ac:spMk id="42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2:25.047" v="256" actId="2711"/>
          <ac:spMkLst>
            <pc:docMk/>
            <pc:sldMk cId="0" sldId="263"/>
            <ac:spMk id="43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2:25.047" v="256" actId="2711"/>
          <ac:spMkLst>
            <pc:docMk/>
            <pc:sldMk cId="0" sldId="263"/>
            <ac:spMk id="47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3:00.532" v="257" actId="2711"/>
          <ac:spMkLst>
            <pc:docMk/>
            <pc:sldMk cId="0" sldId="263"/>
            <ac:spMk id="51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3:20.301" v="268" actId="1038"/>
          <ac:spMkLst>
            <pc:docMk/>
            <pc:sldMk cId="0" sldId="263"/>
            <ac:spMk id="52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2:25.047" v="256" actId="2711"/>
          <ac:spMkLst>
            <pc:docMk/>
            <pc:sldMk cId="0" sldId="263"/>
            <ac:spMk id="58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3:00.532" v="257" actId="2711"/>
          <ac:spMkLst>
            <pc:docMk/>
            <pc:sldMk cId="0" sldId="263"/>
            <ac:spMk id="61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3:21.441" v="270" actId="1038"/>
          <ac:spMkLst>
            <pc:docMk/>
            <pc:sldMk cId="0" sldId="263"/>
            <ac:spMk id="62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2:25.047" v="256" actId="2711"/>
          <ac:spMkLst>
            <pc:docMk/>
            <pc:sldMk cId="0" sldId="263"/>
            <ac:spMk id="68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3:00.532" v="257" actId="2711"/>
          <ac:spMkLst>
            <pc:docMk/>
            <pc:sldMk cId="0" sldId="263"/>
            <ac:spMk id="71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3:22.110" v="272" actId="1038"/>
          <ac:spMkLst>
            <pc:docMk/>
            <pc:sldMk cId="0" sldId="263"/>
            <ac:spMk id="72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3:00.532" v="257" actId="2711"/>
          <ac:spMkLst>
            <pc:docMk/>
            <pc:sldMk cId="0" sldId="263"/>
            <ac:spMk id="81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3:22.838" v="274" actId="1038"/>
          <ac:spMkLst>
            <pc:docMk/>
            <pc:sldMk cId="0" sldId="263"/>
            <ac:spMk id="82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3:00.532" v="257" actId="2711"/>
          <ac:spMkLst>
            <pc:docMk/>
            <pc:sldMk cId="0" sldId="263"/>
            <ac:spMk id="91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3:23.748" v="276" actId="1038"/>
          <ac:spMkLst>
            <pc:docMk/>
            <pc:sldMk cId="0" sldId="263"/>
            <ac:spMk id="92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3:00.532" v="257" actId="2711"/>
          <ac:spMkLst>
            <pc:docMk/>
            <pc:sldMk cId="0" sldId="263"/>
            <ac:spMk id="101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3:10.461" v="258" actId="2711"/>
          <ac:spMkLst>
            <pc:docMk/>
            <pc:sldMk cId="0" sldId="263"/>
            <ac:spMk id="102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6:43:00.500" v="2873" actId="20577"/>
          <ac:spMkLst>
            <pc:docMk/>
            <pc:sldMk cId="0" sldId="263"/>
            <ac:spMk id="103" creationId="{00000000-0000-0000-0000-000000000000}"/>
          </ac:spMkLst>
        </pc:spChg>
        <pc:spChg chg="mod">
          <ac:chgData name="Pawel Korczyk" userId="88f9e924c565f0f7" providerId="LiveId" clId="{0E3C0E7D-0012-4139-8183-7EEC75B7C50A}" dt="2026-05-02T03:03:10.461" v="258" actId="2711"/>
          <ac:spMkLst>
            <pc:docMk/>
            <pc:sldMk cId="0" sldId="263"/>
            <ac:spMk id="104" creationId="{00000000-0000-0000-0000-000000000000}"/>
          </ac:spMkLst>
        </pc:spChg>
      </pc:sldChg>
      <pc:sldChg chg="addSp delSp modSp new mod modAnim">
        <pc:chgData name="Pawel Korczyk" userId="88f9e924c565f0f7" providerId="LiveId" clId="{0E3C0E7D-0012-4139-8183-7EEC75B7C50A}" dt="2026-05-02T17:21:03.513" v="3036" actId="404"/>
        <pc:sldMkLst>
          <pc:docMk/>
          <pc:sldMk cId="1005434262" sldId="264"/>
        </pc:sldMkLst>
        <pc:spChg chg="mod">
          <ac:chgData name="Pawel Korczyk" userId="88f9e924c565f0f7" providerId="LiveId" clId="{0E3C0E7D-0012-4139-8183-7EEC75B7C50A}" dt="2026-05-02T17:21:03.513" v="3036" actId="404"/>
          <ac:spMkLst>
            <pc:docMk/>
            <pc:sldMk cId="1005434262" sldId="264"/>
            <ac:spMk id="2" creationId="{95CF0A80-A4BA-1C56-F64B-EAE3858BFED5}"/>
          </ac:spMkLst>
        </pc:spChg>
        <pc:spChg chg="del">
          <ac:chgData name="Pawel Korczyk" userId="88f9e924c565f0f7" providerId="LiveId" clId="{0E3C0E7D-0012-4139-8183-7EEC75B7C50A}" dt="2026-05-02T03:21:09.742" v="1527" actId="478"/>
          <ac:spMkLst>
            <pc:docMk/>
            <pc:sldMk cId="1005434262" sldId="264"/>
            <ac:spMk id="3" creationId="{B343FA45-0FE8-09F6-DF55-52B8FBC1B29E}"/>
          </ac:spMkLst>
        </pc:spChg>
        <pc:picChg chg="add mod">
          <ac:chgData name="Pawel Korczyk" userId="88f9e924c565f0f7" providerId="LiveId" clId="{0E3C0E7D-0012-4139-8183-7EEC75B7C50A}" dt="2026-05-02T03:38:00.854" v="2014" actId="14100"/>
          <ac:picMkLst>
            <pc:docMk/>
            <pc:sldMk cId="1005434262" sldId="264"/>
            <ac:picMk id="4" creationId="{AF2D466B-04E3-E58C-BB21-DCE8DF5C2C4B}"/>
          </ac:picMkLst>
        </pc:picChg>
      </pc:sldChg>
      <pc:sldChg chg="addSp delSp modSp add mod delAnim modAnim modNotesTx">
        <pc:chgData name="Pawel Korczyk" userId="88f9e924c565f0f7" providerId="LiveId" clId="{0E3C0E7D-0012-4139-8183-7EEC75B7C50A}" dt="2026-05-02T21:29:27.291" v="3209" actId="1076"/>
        <pc:sldMkLst>
          <pc:docMk/>
          <pc:sldMk cId="1344782954" sldId="265"/>
        </pc:sldMkLst>
        <pc:spChg chg="mod">
          <ac:chgData name="Pawel Korczyk" userId="88f9e924c565f0f7" providerId="LiveId" clId="{0E3C0E7D-0012-4139-8183-7EEC75B7C50A}" dt="2026-05-02T21:28:31.602" v="3130" actId="20577"/>
          <ac:spMkLst>
            <pc:docMk/>
            <pc:sldMk cId="1344782954" sldId="265"/>
            <ac:spMk id="2" creationId="{65DC2A23-4F87-9971-A669-86737F65C148}"/>
          </ac:spMkLst>
        </pc:spChg>
        <pc:picChg chg="add del mod">
          <ac:chgData name="Pawel Korczyk" userId="88f9e924c565f0f7" providerId="LiveId" clId="{0E3C0E7D-0012-4139-8183-7EEC75B7C50A}" dt="2026-05-02T21:28:33.540" v="3131" actId="478"/>
          <ac:picMkLst>
            <pc:docMk/>
            <pc:sldMk cId="1344782954" sldId="265"/>
            <ac:picMk id="3" creationId="{B9D19BD8-1597-7395-A395-05C117F34096}"/>
          </ac:picMkLst>
        </pc:picChg>
        <pc:picChg chg="add mod">
          <ac:chgData name="Pawel Korczyk" userId="88f9e924c565f0f7" providerId="LiveId" clId="{0E3C0E7D-0012-4139-8183-7EEC75B7C50A}" dt="2026-05-02T21:29:27.291" v="3209" actId="1076"/>
          <ac:picMkLst>
            <pc:docMk/>
            <pc:sldMk cId="1344782954" sldId="265"/>
            <ac:picMk id="4" creationId="{8552FC5C-DAB7-1DE7-C577-2033B2C95B34}"/>
          </ac:picMkLst>
        </pc:picChg>
      </pc:sldChg>
      <pc:sldChg chg="addSp modSp new mod modNotesTx">
        <pc:chgData name="Pawel Korczyk" userId="88f9e924c565f0f7" providerId="LiveId" clId="{0E3C0E7D-0012-4139-8183-7EEC75B7C50A}" dt="2026-05-02T05:33:06.993" v="2590" actId="20577"/>
        <pc:sldMkLst>
          <pc:docMk/>
          <pc:sldMk cId="859278701" sldId="266"/>
        </pc:sldMkLst>
        <pc:spChg chg="mod">
          <ac:chgData name="Pawel Korczyk" userId="88f9e924c565f0f7" providerId="LiveId" clId="{0E3C0E7D-0012-4139-8183-7EEC75B7C50A}" dt="2026-05-02T03:38:59.196" v="2101" actId="404"/>
          <ac:spMkLst>
            <pc:docMk/>
            <pc:sldMk cId="859278701" sldId="266"/>
            <ac:spMk id="2" creationId="{B106246E-0932-8478-96A2-F3C155395ADF}"/>
          </ac:spMkLst>
        </pc:spChg>
        <pc:spChg chg="mod">
          <ac:chgData name="Pawel Korczyk" userId="88f9e924c565f0f7" providerId="LiveId" clId="{0E3C0E7D-0012-4139-8183-7EEC75B7C50A}" dt="2026-05-02T03:40:56.142" v="2215" actId="14100"/>
          <ac:spMkLst>
            <pc:docMk/>
            <pc:sldMk cId="859278701" sldId="266"/>
            <ac:spMk id="3" creationId="{7FE4701D-0AB6-B07A-7DFA-739AA0E8674F}"/>
          </ac:spMkLst>
        </pc:spChg>
        <pc:picChg chg="add mod">
          <ac:chgData name="Pawel Korczyk" userId="88f9e924c565f0f7" providerId="LiveId" clId="{0E3C0E7D-0012-4139-8183-7EEC75B7C50A}" dt="2026-05-02T03:40:53.560" v="2214" actId="1076"/>
          <ac:picMkLst>
            <pc:docMk/>
            <pc:sldMk cId="859278701" sldId="266"/>
            <ac:picMk id="5" creationId="{B90AA1D2-16AE-69B8-25AC-789600CF624E}"/>
          </ac:picMkLst>
        </pc:picChg>
      </pc:sldChg>
      <pc:sldChg chg="addSp delSp modSp new mod modClrScheme chgLayout modNotesTx">
        <pc:chgData name="Pawel Korczyk" userId="88f9e924c565f0f7" providerId="LiveId" clId="{0E3C0E7D-0012-4139-8183-7EEC75B7C50A}" dt="2026-05-02T17:24:16.773" v="3104" actId="1076"/>
        <pc:sldMkLst>
          <pc:docMk/>
          <pc:sldMk cId="3250833849" sldId="267"/>
        </pc:sldMkLst>
        <pc:spChg chg="mod">
          <ac:chgData name="Pawel Korczyk" userId="88f9e924c565f0f7" providerId="LiveId" clId="{0E3C0E7D-0012-4139-8183-7EEC75B7C50A}" dt="2026-05-02T17:24:09.419" v="3100" actId="26606"/>
          <ac:spMkLst>
            <pc:docMk/>
            <pc:sldMk cId="3250833849" sldId="267"/>
            <ac:spMk id="2" creationId="{9B1AE534-131D-E7AE-7FD8-3F9D5523B4C5}"/>
          </ac:spMkLst>
        </pc:spChg>
        <pc:spChg chg="mod">
          <ac:chgData name="Pawel Korczyk" userId="88f9e924c565f0f7" providerId="LiveId" clId="{0E3C0E7D-0012-4139-8183-7EEC75B7C50A}" dt="2026-05-02T17:24:09.419" v="3100" actId="26606"/>
          <ac:spMkLst>
            <pc:docMk/>
            <pc:sldMk cId="3250833849" sldId="267"/>
            <ac:spMk id="3" creationId="{78E6C333-52AC-BE58-FB31-22EA5DD40A32}"/>
          </ac:spMkLst>
        </pc:spChg>
        <pc:spChg chg="add del mod">
          <ac:chgData name="Pawel Korczyk" userId="88f9e924c565f0f7" providerId="LiveId" clId="{0E3C0E7D-0012-4139-8183-7EEC75B7C50A}" dt="2026-05-02T17:24:09.419" v="3100" actId="26606"/>
          <ac:spMkLst>
            <pc:docMk/>
            <pc:sldMk cId="3250833849" sldId="267"/>
            <ac:spMk id="10" creationId="{D6740C15-9C42-3C50-86CE-15C0246203E4}"/>
          </ac:spMkLst>
        </pc:spChg>
        <pc:spChg chg="add del mod">
          <ac:chgData name="Pawel Korczyk" userId="88f9e924c565f0f7" providerId="LiveId" clId="{0E3C0E7D-0012-4139-8183-7EEC75B7C50A}" dt="2026-05-02T17:24:09.419" v="3100" actId="26606"/>
          <ac:spMkLst>
            <pc:docMk/>
            <pc:sldMk cId="3250833849" sldId="267"/>
            <ac:spMk id="12" creationId="{3BC9609A-68B3-8108-9F2C-1A711749C5C6}"/>
          </ac:spMkLst>
        </pc:spChg>
        <pc:picChg chg="add mod">
          <ac:chgData name="Pawel Korczyk" userId="88f9e924c565f0f7" providerId="LiveId" clId="{0E3C0E7D-0012-4139-8183-7EEC75B7C50A}" dt="2026-05-02T17:24:16.773" v="3104" actId="1076"/>
          <ac:picMkLst>
            <pc:docMk/>
            <pc:sldMk cId="3250833849" sldId="267"/>
            <ac:picMk id="5" creationId="{876AEF45-D26B-1A89-396E-E7FAC7F0FA86}"/>
          </ac:picMkLst>
        </pc:picChg>
        <pc:picChg chg="add del mod">
          <ac:chgData name="Pawel Korczyk" userId="88f9e924c565f0f7" providerId="LiveId" clId="{0E3C0E7D-0012-4139-8183-7EEC75B7C50A}" dt="2026-05-02T16:43:54.816" v="2874" actId="478"/>
          <ac:picMkLst>
            <pc:docMk/>
            <pc:sldMk cId="3250833849" sldId="267"/>
            <ac:picMk id="5" creationId="{F4C57474-44DD-41B8-D4BC-444307C4C9B5}"/>
          </ac:picMkLst>
        </pc:picChg>
        <pc:picChg chg="add del mod">
          <ac:chgData name="Pawel Korczyk" userId="88f9e924c565f0f7" providerId="LiveId" clId="{0E3C0E7D-0012-4139-8183-7EEC75B7C50A}" dt="2026-05-02T17:21:11.950" v="3037" actId="478"/>
          <ac:picMkLst>
            <pc:docMk/>
            <pc:sldMk cId="3250833849" sldId="267"/>
            <ac:picMk id="7" creationId="{F56E6963-8DC3-EBF6-FA58-33B6D24AA882}"/>
          </ac:picMkLst>
        </pc:picChg>
      </pc:sldChg>
      <pc:sldChg chg="addSp delSp modSp new mod modAnim">
        <pc:chgData name="Pawel Korczyk" userId="88f9e924c565f0f7" providerId="LiveId" clId="{0E3C0E7D-0012-4139-8183-7EEC75B7C50A}" dt="2026-05-02T03:45:47.674" v="2573" actId="1076"/>
        <pc:sldMkLst>
          <pc:docMk/>
          <pc:sldMk cId="4291720685" sldId="268"/>
        </pc:sldMkLst>
        <pc:spChg chg="mod">
          <ac:chgData name="Pawel Korczyk" userId="88f9e924c565f0f7" providerId="LiveId" clId="{0E3C0E7D-0012-4139-8183-7EEC75B7C50A}" dt="2026-05-02T03:45:25.266" v="2567" actId="20577"/>
          <ac:spMkLst>
            <pc:docMk/>
            <pc:sldMk cId="4291720685" sldId="268"/>
            <ac:spMk id="2" creationId="{242D3112-ECAE-71DB-5C1E-758970DAA6CB}"/>
          </ac:spMkLst>
        </pc:spChg>
        <pc:spChg chg="del">
          <ac:chgData name="Pawel Korczyk" userId="88f9e924c565f0f7" providerId="LiveId" clId="{0E3C0E7D-0012-4139-8183-7EEC75B7C50A}" dt="2026-05-02T03:45:29.088" v="2568" actId="478"/>
          <ac:spMkLst>
            <pc:docMk/>
            <pc:sldMk cId="4291720685" sldId="268"/>
            <ac:spMk id="3" creationId="{B7906CBF-D556-0F7D-B500-86D725DF84BC}"/>
          </ac:spMkLst>
        </pc:spChg>
        <pc:picChg chg="add mod">
          <ac:chgData name="Pawel Korczyk" userId="88f9e924c565f0f7" providerId="LiveId" clId="{0E3C0E7D-0012-4139-8183-7EEC75B7C50A}" dt="2026-05-02T03:45:47.674" v="2573" actId="1076"/>
          <ac:picMkLst>
            <pc:docMk/>
            <pc:sldMk cId="4291720685" sldId="268"/>
            <ac:picMk id="4" creationId="{0C1AD95C-58EA-DDEA-CA09-284B7C8CF3A4}"/>
          </ac:picMkLst>
        </pc:picChg>
      </pc:sldChg>
      <pc:sldChg chg="modSp add del mod setBg">
        <pc:chgData name="Pawel Korczyk" userId="88f9e924c565f0f7" providerId="LiveId" clId="{0E3C0E7D-0012-4139-8183-7EEC75B7C50A}" dt="2026-05-02T17:23:27.879" v="3097" actId="20577"/>
        <pc:sldMkLst>
          <pc:docMk/>
          <pc:sldMk cId="0" sldId="269"/>
        </pc:sldMkLst>
        <pc:spChg chg="mod">
          <ac:chgData name="Pawel Korczyk" userId="88f9e924c565f0f7" providerId="LiveId" clId="{0E3C0E7D-0012-4139-8183-7EEC75B7C50A}" dt="2026-05-02T17:23:27.879" v="3097" actId="20577"/>
          <ac:spMkLst>
            <pc:docMk/>
            <pc:sldMk cId="0" sldId="269"/>
            <ac:spMk id="4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3:05.772" v="3095" actId="2711"/>
          <ac:spMkLst>
            <pc:docMk/>
            <pc:sldMk cId="0" sldId="269"/>
            <ac:spMk id="8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2:51.819" v="3078" actId="1038"/>
          <ac:spMkLst>
            <pc:docMk/>
            <pc:sldMk cId="0" sldId="269"/>
            <ac:spMk id="11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3:05.772" v="3095" actId="2711"/>
          <ac:spMkLst>
            <pc:docMk/>
            <pc:sldMk cId="0" sldId="269"/>
            <ac:spMk id="14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3:05.772" v="3095" actId="2711"/>
          <ac:spMkLst>
            <pc:docMk/>
            <pc:sldMk cId="0" sldId="269"/>
            <ac:spMk id="15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3:17.131" v="3096" actId="2711"/>
          <ac:spMkLst>
            <pc:docMk/>
            <pc:sldMk cId="0" sldId="269"/>
            <ac:spMk id="19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2:52.602" v="3080" actId="1038"/>
          <ac:spMkLst>
            <pc:docMk/>
            <pc:sldMk cId="0" sldId="269"/>
            <ac:spMk id="20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3:17.131" v="3096" actId="2711"/>
          <ac:spMkLst>
            <pc:docMk/>
            <pc:sldMk cId="0" sldId="269"/>
            <ac:spMk id="28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3:05.772" v="3095" actId="2711"/>
          <ac:spMkLst>
            <pc:docMk/>
            <pc:sldMk cId="0" sldId="269"/>
            <ac:spMk id="29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3:17.131" v="3096" actId="2711"/>
          <ac:spMkLst>
            <pc:docMk/>
            <pc:sldMk cId="0" sldId="269"/>
            <ac:spMk id="37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2:53.767" v="3084" actId="1038"/>
          <ac:spMkLst>
            <pc:docMk/>
            <pc:sldMk cId="0" sldId="269"/>
            <ac:spMk id="38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3:17.131" v="3096" actId="2711"/>
          <ac:spMkLst>
            <pc:docMk/>
            <pc:sldMk cId="0" sldId="269"/>
            <ac:spMk id="46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2:54.416" v="3086" actId="1038"/>
          <ac:spMkLst>
            <pc:docMk/>
            <pc:sldMk cId="0" sldId="269"/>
            <ac:spMk id="47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3:05.772" v="3095" actId="2711"/>
          <ac:spMkLst>
            <pc:docMk/>
            <pc:sldMk cId="0" sldId="269"/>
            <ac:spMk id="48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3:05.772" v="3095" actId="2711"/>
          <ac:spMkLst>
            <pc:docMk/>
            <pc:sldMk cId="0" sldId="269"/>
            <ac:spMk id="52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3:17.131" v="3096" actId="2711"/>
          <ac:spMkLst>
            <pc:docMk/>
            <pc:sldMk cId="0" sldId="269"/>
            <ac:spMk id="55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2:55.039" v="3088" actId="1038"/>
          <ac:spMkLst>
            <pc:docMk/>
            <pc:sldMk cId="0" sldId="269"/>
            <ac:spMk id="56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3:05.772" v="3095" actId="2711"/>
          <ac:spMkLst>
            <pc:docMk/>
            <pc:sldMk cId="0" sldId="269"/>
            <ac:spMk id="60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3:17.131" v="3096" actId="2711"/>
          <ac:spMkLst>
            <pc:docMk/>
            <pc:sldMk cId="0" sldId="269"/>
            <ac:spMk id="64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2:55.694" v="3090" actId="1038"/>
          <ac:spMkLst>
            <pc:docMk/>
            <pc:sldMk cId="0" sldId="269"/>
            <ac:spMk id="65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3:17.131" v="3096" actId="2711"/>
          <ac:spMkLst>
            <pc:docMk/>
            <pc:sldMk cId="0" sldId="269"/>
            <ac:spMk id="73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2:57.399" v="3094" actId="1038"/>
          <ac:spMkLst>
            <pc:docMk/>
            <pc:sldMk cId="0" sldId="269"/>
            <ac:spMk id="74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3:05.772" v="3095" actId="2711"/>
          <ac:spMkLst>
            <pc:docMk/>
            <pc:sldMk cId="0" sldId="269"/>
            <ac:spMk id="79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3:17.131" v="3096" actId="2711"/>
          <ac:spMkLst>
            <pc:docMk/>
            <pc:sldMk cId="0" sldId="269"/>
            <ac:spMk id="82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2:56.698" v="3092" actId="1038"/>
          <ac:spMkLst>
            <pc:docMk/>
            <pc:sldMk cId="0" sldId="269"/>
            <ac:spMk id="83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3:05.772" v="3095" actId="2711"/>
          <ac:spMkLst>
            <pc:docMk/>
            <pc:sldMk cId="0" sldId="269"/>
            <ac:spMk id="86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3:05.772" v="3095" actId="2711"/>
          <ac:spMkLst>
            <pc:docMk/>
            <pc:sldMk cId="0" sldId="269"/>
            <ac:spMk id="89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3:17.131" v="3096" actId="2711"/>
          <ac:spMkLst>
            <pc:docMk/>
            <pc:sldMk cId="0" sldId="269"/>
            <ac:spMk id="91" creationId="{00000000-0000-0000-0000-000000000000}"/>
          </ac:spMkLst>
        </pc:spChg>
      </pc:sldChg>
      <pc:sldChg chg="modSp add del mod ord setBg">
        <pc:chgData name="Pawel Korczyk" userId="88f9e924c565f0f7" providerId="LiveId" clId="{0E3C0E7D-0012-4139-8183-7EEC75B7C50A}" dt="2026-05-02T17:22:45.366" v="3076" actId="1038"/>
        <pc:sldMkLst>
          <pc:docMk/>
          <pc:sldMk cId="0" sldId="270"/>
        </pc:sldMkLst>
        <pc:spChg chg="mod">
          <ac:chgData name="Pawel Korczyk" userId="88f9e924c565f0f7" providerId="LiveId" clId="{0E3C0E7D-0012-4139-8183-7EEC75B7C50A}" dt="2026-05-02T17:22:01.873" v="3056" actId="2711"/>
          <ac:spMkLst>
            <pc:docMk/>
            <pc:sldMk cId="0" sldId="270"/>
            <ac:spMk id="3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1:20.585" v="3053" actId="20577"/>
          <ac:spMkLst>
            <pc:docMk/>
            <pc:sldMk cId="0" sldId="270"/>
            <ac:spMk id="4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2:38.430" v="3058" actId="1038"/>
          <ac:spMkLst>
            <pc:docMk/>
            <pc:sldMk cId="0" sldId="270"/>
            <ac:spMk id="5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2:40.066" v="3060" actId="1038"/>
          <ac:spMkLst>
            <pc:docMk/>
            <pc:sldMk cId="0" sldId="270"/>
            <ac:spMk id="11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1:53.746" v="3055" actId="2711"/>
          <ac:spMkLst>
            <pc:docMk/>
            <pc:sldMk cId="0" sldId="270"/>
            <ac:spMk id="19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2:40.868" v="3062" actId="1038"/>
          <ac:spMkLst>
            <pc:docMk/>
            <pc:sldMk cId="0" sldId="270"/>
            <ac:spMk id="20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1:34.717" v="3054" actId="2711"/>
          <ac:spMkLst>
            <pc:docMk/>
            <pc:sldMk cId="0" sldId="270"/>
            <ac:spMk id="24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1:53.746" v="3055" actId="2711"/>
          <ac:spMkLst>
            <pc:docMk/>
            <pc:sldMk cId="0" sldId="270"/>
            <ac:spMk id="28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2:41.543" v="3064" actId="1038"/>
          <ac:spMkLst>
            <pc:docMk/>
            <pc:sldMk cId="0" sldId="270"/>
            <ac:spMk id="29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1:34.717" v="3054" actId="2711"/>
          <ac:spMkLst>
            <pc:docMk/>
            <pc:sldMk cId="0" sldId="270"/>
            <ac:spMk id="30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1:53.746" v="3055" actId="2711"/>
          <ac:spMkLst>
            <pc:docMk/>
            <pc:sldMk cId="0" sldId="270"/>
            <ac:spMk id="37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2:42.220" v="3066" actId="1038"/>
          <ac:spMkLst>
            <pc:docMk/>
            <pc:sldMk cId="0" sldId="270"/>
            <ac:spMk id="38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1:34.717" v="3054" actId="2711"/>
          <ac:spMkLst>
            <pc:docMk/>
            <pc:sldMk cId="0" sldId="270"/>
            <ac:spMk id="41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1:53.746" v="3055" actId="2711"/>
          <ac:spMkLst>
            <pc:docMk/>
            <pc:sldMk cId="0" sldId="270"/>
            <ac:spMk id="46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2:42.870" v="3068" actId="1038"/>
          <ac:spMkLst>
            <pc:docMk/>
            <pc:sldMk cId="0" sldId="270"/>
            <ac:spMk id="47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1:34.717" v="3054" actId="2711"/>
          <ac:spMkLst>
            <pc:docMk/>
            <pc:sldMk cId="0" sldId="270"/>
            <ac:spMk id="48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1:34.717" v="3054" actId="2711"/>
          <ac:spMkLst>
            <pc:docMk/>
            <pc:sldMk cId="0" sldId="270"/>
            <ac:spMk id="51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1:53.746" v="3055" actId="2711"/>
          <ac:spMkLst>
            <pc:docMk/>
            <pc:sldMk cId="0" sldId="270"/>
            <ac:spMk id="55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2:43.461" v="3070" actId="1038"/>
          <ac:spMkLst>
            <pc:docMk/>
            <pc:sldMk cId="0" sldId="270"/>
            <ac:spMk id="56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1:53.746" v="3055" actId="2711"/>
          <ac:spMkLst>
            <pc:docMk/>
            <pc:sldMk cId="0" sldId="270"/>
            <ac:spMk id="64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2:44.030" v="3072" actId="1038"/>
          <ac:spMkLst>
            <pc:docMk/>
            <pc:sldMk cId="0" sldId="270"/>
            <ac:spMk id="65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1:34.717" v="3054" actId="2711"/>
          <ac:spMkLst>
            <pc:docMk/>
            <pc:sldMk cId="0" sldId="270"/>
            <ac:spMk id="68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1:34.717" v="3054" actId="2711"/>
          <ac:spMkLst>
            <pc:docMk/>
            <pc:sldMk cId="0" sldId="270"/>
            <ac:spMk id="71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1:53.746" v="3055" actId="2711"/>
          <ac:spMkLst>
            <pc:docMk/>
            <pc:sldMk cId="0" sldId="270"/>
            <ac:spMk id="73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2:44.725" v="3074" actId="1038"/>
          <ac:spMkLst>
            <pc:docMk/>
            <pc:sldMk cId="0" sldId="270"/>
            <ac:spMk id="74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1:34.717" v="3054" actId="2711"/>
          <ac:spMkLst>
            <pc:docMk/>
            <pc:sldMk cId="0" sldId="270"/>
            <ac:spMk id="77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1:53.746" v="3055" actId="2711"/>
          <ac:spMkLst>
            <pc:docMk/>
            <pc:sldMk cId="0" sldId="270"/>
            <ac:spMk id="82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2:45.366" v="3076" actId="1038"/>
          <ac:spMkLst>
            <pc:docMk/>
            <pc:sldMk cId="0" sldId="270"/>
            <ac:spMk id="83" creationId="{00000000-0000-0000-0000-000000000000}"/>
          </ac:spMkLst>
        </pc:spChg>
        <pc:spChg chg="mod">
          <ac:chgData name="Pawel Korczyk" userId="88f9e924c565f0f7" providerId="LiveId" clId="{0E3C0E7D-0012-4139-8183-7EEC75B7C50A}" dt="2026-05-02T17:21:53.746" v="3055" actId="2711"/>
          <ac:spMkLst>
            <pc:docMk/>
            <pc:sldMk cId="0" sldId="270"/>
            <ac:spMk id="91" creationId="{00000000-0000-0000-0000-000000000000}"/>
          </ac:spMkLst>
        </pc:spChg>
      </pc:sldChg>
      <pc:sldChg chg="addSp delSp modSp new mod modAnim">
        <pc:chgData name="Pawel Korczyk" userId="88f9e924c565f0f7" providerId="LiveId" clId="{0E3C0E7D-0012-4139-8183-7EEC75B7C50A}" dt="2026-05-02T21:33:55.500" v="3234" actId="14100"/>
        <pc:sldMkLst>
          <pc:docMk/>
          <pc:sldMk cId="1426769351" sldId="271"/>
        </pc:sldMkLst>
        <pc:spChg chg="mod">
          <ac:chgData name="Pawel Korczyk" userId="88f9e924c565f0f7" providerId="LiveId" clId="{0E3C0E7D-0012-4139-8183-7EEC75B7C50A}" dt="2026-05-02T21:33:34.753" v="3229" actId="20577"/>
          <ac:spMkLst>
            <pc:docMk/>
            <pc:sldMk cId="1426769351" sldId="271"/>
            <ac:spMk id="2" creationId="{675E3013-27A6-9B81-A7EA-8765077144ED}"/>
          </ac:spMkLst>
        </pc:spChg>
        <pc:spChg chg="del">
          <ac:chgData name="Pawel Korczyk" userId="88f9e924c565f0f7" providerId="LiveId" clId="{0E3C0E7D-0012-4139-8183-7EEC75B7C50A}" dt="2026-05-02T21:33:37.284" v="3230" actId="478"/>
          <ac:spMkLst>
            <pc:docMk/>
            <pc:sldMk cId="1426769351" sldId="271"/>
            <ac:spMk id="3" creationId="{B6815D20-EC47-D46E-7819-37539B8421C6}"/>
          </ac:spMkLst>
        </pc:spChg>
        <pc:picChg chg="add mod">
          <ac:chgData name="Pawel Korczyk" userId="88f9e924c565f0f7" providerId="LiveId" clId="{0E3C0E7D-0012-4139-8183-7EEC75B7C50A}" dt="2026-05-02T21:33:55.500" v="3234" actId="14100"/>
          <ac:picMkLst>
            <pc:docMk/>
            <pc:sldMk cId="1426769351" sldId="271"/>
            <ac:picMk id="4" creationId="{783457C8-54AC-6FD0-1C75-D2FDB36F7E0B}"/>
          </ac:picMkLst>
        </pc:picChg>
      </pc:sldChg>
      <pc:sldChg chg="addSp delSp modSp new mod modAnim modNotesTx">
        <pc:chgData name="Pawel Korczyk" userId="88f9e924c565f0f7" providerId="LiveId" clId="{0E3C0E7D-0012-4139-8183-7EEC75B7C50A}" dt="2026-05-02T21:36:15.572" v="3356" actId="20577"/>
        <pc:sldMkLst>
          <pc:docMk/>
          <pc:sldMk cId="599520686" sldId="272"/>
        </pc:sldMkLst>
        <pc:spChg chg="mod">
          <ac:chgData name="Pawel Korczyk" userId="88f9e924c565f0f7" providerId="LiveId" clId="{0E3C0E7D-0012-4139-8183-7EEC75B7C50A}" dt="2026-05-02T21:35:23.289" v="3267" actId="20577"/>
          <ac:spMkLst>
            <pc:docMk/>
            <pc:sldMk cId="599520686" sldId="272"/>
            <ac:spMk id="2" creationId="{01E62977-E73E-0FCB-F167-B33C704F29DD}"/>
          </ac:spMkLst>
        </pc:spChg>
        <pc:spChg chg="del">
          <ac:chgData name="Pawel Korczyk" userId="88f9e924c565f0f7" providerId="LiveId" clId="{0E3C0E7D-0012-4139-8183-7EEC75B7C50A}" dt="2026-05-02T21:35:26.394" v="3268" actId="478"/>
          <ac:spMkLst>
            <pc:docMk/>
            <pc:sldMk cId="599520686" sldId="272"/>
            <ac:spMk id="3" creationId="{02CCBC96-1942-22C4-67C5-B694114286E7}"/>
          </ac:spMkLst>
        </pc:spChg>
        <pc:picChg chg="add mod">
          <ac:chgData name="Pawel Korczyk" userId="88f9e924c565f0f7" providerId="LiveId" clId="{0E3C0E7D-0012-4139-8183-7EEC75B7C50A}" dt="2026-05-02T21:35:41.819" v="3271" actId="1076"/>
          <ac:picMkLst>
            <pc:docMk/>
            <pc:sldMk cId="599520686" sldId="272"/>
            <ac:picMk id="4" creationId="{C5BBFB84-CA5F-8500-6A9D-D5115ED1AAC8}"/>
          </ac:picMkLst>
        </pc:picChg>
      </pc:sldChg>
      <pc:sldMasterChg chg="delSldLayout">
        <pc:chgData name="Pawel Korczyk" userId="88f9e924c565f0f7" providerId="LiveId" clId="{0E3C0E7D-0012-4139-8183-7EEC75B7C50A}" dt="2026-05-02T03:03:39.938" v="277" actId="47"/>
        <pc:sldMasterMkLst>
          <pc:docMk/>
          <pc:sldMasterMk cId="1680947461" sldId="2147483648"/>
        </pc:sldMasterMkLst>
        <pc:sldLayoutChg chg="del">
          <pc:chgData name="Pawel Korczyk" userId="88f9e924c565f0f7" providerId="LiveId" clId="{0E3C0E7D-0012-4139-8183-7EEC75B7C50A}" dt="2026-05-02T03:03:39.938" v="277" actId="47"/>
          <pc:sldLayoutMkLst>
            <pc:docMk/>
            <pc:sldMasterMk cId="1680947461" sldId="2147483648"/>
            <pc:sldLayoutMk cId="4552661" sldId="214748366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118227-0517-4B09-8CB9-743D982A89B3}" type="datetimeFigureOut">
              <a:rPr lang="en-CA" smtClean="0"/>
              <a:t>2026-05-02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6E649A-0D7E-4293-9572-B52763E6586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11863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 Ekaterina Belinskaya: https://www.pexels.com/photo/close-up-photo-gasoline-fuel-pump-4744707/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6E649A-0D7E-4293-9572-B52763E65865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29627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is price per gallon for teachers in the USA. Next slide uses USD/</a:t>
            </a:r>
            <a:r>
              <a:rPr lang="en-US" dirty="0" err="1"/>
              <a:t>litre</a:t>
            </a:r>
            <a:r>
              <a:rPr lang="en-US" dirty="0"/>
              <a:t> price. Use whichever one suits your context better. Note – gas/petrol prices are highly variable across a country/city, so the stats might not be perfect. I did my best to try an find accurate comparisons, and even if not perfect, the % change should be pretty close.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Discussion – Ask: </a:t>
            </a:r>
            <a:r>
              <a:rPr lang="en-US" b="1" dirty="0"/>
              <a:t>‘What observations can you make about this chart?’</a:t>
            </a:r>
          </a:p>
          <a:p>
            <a:r>
              <a:rPr lang="en-US" dirty="0"/>
              <a:t>Give students a few minutes to discuss with a </a:t>
            </a:r>
            <a:r>
              <a:rPr lang="en-US" dirty="0" err="1"/>
              <a:t>neighbour</a:t>
            </a:r>
            <a:r>
              <a:rPr lang="en-US" dirty="0"/>
              <a:t>. </a:t>
            </a:r>
          </a:p>
          <a:p>
            <a:r>
              <a:rPr lang="en-US" dirty="0"/>
              <a:t>Students should identify that some countries had a larger change than others</a:t>
            </a:r>
          </a:p>
          <a:p>
            <a:r>
              <a:rPr lang="en-US" dirty="0"/>
              <a:t>Follow up question: </a:t>
            </a:r>
            <a:r>
              <a:rPr lang="en-US" b="1" dirty="0"/>
              <a:t>‘What effects might there be when the price of gas/petrol increases so much?’</a:t>
            </a:r>
          </a:p>
          <a:p>
            <a:r>
              <a:rPr lang="en-US" dirty="0"/>
              <a:t>Probe students to consider the effects in higher income countries vs. lower income countries.</a:t>
            </a:r>
          </a:p>
          <a:p>
            <a:r>
              <a:rPr lang="en-US" dirty="0"/>
              <a:t>Another question: </a:t>
            </a:r>
            <a:r>
              <a:rPr lang="en-US" b="1" dirty="0"/>
              <a:t>‘What might have caused this?’</a:t>
            </a:r>
          </a:p>
          <a:p>
            <a:r>
              <a:rPr lang="en-US" dirty="0"/>
              <a:t>Students might connect it to the Iran War – a major part of this lesson</a:t>
            </a:r>
          </a:p>
          <a:p>
            <a:endParaRPr lang="en-US" dirty="0"/>
          </a:p>
          <a:p>
            <a:r>
              <a:rPr lang="en-US" dirty="0"/>
              <a:t>Printed handout will have a follow-up task involving this data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 Canada? – Feel free to change ‘petrol’ to ‘gas’. Note – gas/petrol prices are highly variable across a country/city, so the stats might not be perfect. I did my best to try an find accurate comparisons, and even if not perfect, the % change should be pretty close.</a:t>
            </a:r>
          </a:p>
          <a:p>
            <a:endParaRPr lang="en-US" dirty="0"/>
          </a:p>
          <a:p>
            <a:r>
              <a:rPr lang="en-US" dirty="0"/>
              <a:t>Discussion – Ask: </a:t>
            </a:r>
            <a:r>
              <a:rPr lang="en-US" b="1" dirty="0"/>
              <a:t>‘What observations can you make about this chart?’</a:t>
            </a:r>
          </a:p>
          <a:p>
            <a:r>
              <a:rPr lang="en-US" dirty="0"/>
              <a:t>Give students a few minutes to discuss with a </a:t>
            </a:r>
            <a:r>
              <a:rPr lang="en-US" dirty="0" err="1"/>
              <a:t>neighbour</a:t>
            </a:r>
            <a:r>
              <a:rPr lang="en-US" dirty="0"/>
              <a:t>. </a:t>
            </a:r>
          </a:p>
          <a:p>
            <a:r>
              <a:rPr lang="en-US" dirty="0"/>
              <a:t>Students should identify that some countries had a larger change than others</a:t>
            </a:r>
          </a:p>
          <a:p>
            <a:r>
              <a:rPr lang="en-US" dirty="0"/>
              <a:t>Follow up question: </a:t>
            </a:r>
            <a:r>
              <a:rPr lang="en-US" b="1" dirty="0"/>
              <a:t>‘What effects might there be when the price of gas/petrol increases so much?’</a:t>
            </a:r>
          </a:p>
          <a:p>
            <a:r>
              <a:rPr lang="en-US" dirty="0"/>
              <a:t>Probe students to consider the effects in higher income countries vs. lower income countries.</a:t>
            </a:r>
          </a:p>
          <a:p>
            <a:r>
              <a:rPr lang="en-US" dirty="0"/>
              <a:t>Another question: </a:t>
            </a:r>
            <a:r>
              <a:rPr lang="en-US" b="1" dirty="0"/>
              <a:t>‘What might have caused this?’</a:t>
            </a:r>
          </a:p>
          <a:p>
            <a:r>
              <a:rPr lang="en-US" dirty="0"/>
              <a:t>Students might connect it to the Iran War – a major part of this lesson</a:t>
            </a:r>
          </a:p>
          <a:p>
            <a:endParaRPr lang="en-US" dirty="0"/>
          </a:p>
          <a:p>
            <a:r>
              <a:rPr lang="en-US" dirty="0"/>
              <a:t>Printed handout will have a follow-up task involving this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6E649A-0D7E-4293-9572-B52763E65865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938374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If discussion stalls after the obvious answers, push with:</a:t>
            </a:r>
            <a:endParaRPr lang="en-US" dirty="0"/>
          </a:p>
          <a:p>
            <a:r>
              <a:rPr lang="en-US" i="1" dirty="0"/>
              <a:t>"Think beyond the car, where else does oil show up in daily life?"</a:t>
            </a:r>
            <a:endParaRPr lang="en-US" dirty="0"/>
          </a:p>
          <a:p>
            <a:r>
              <a:rPr lang="en-US" i="1" dirty="0"/>
              <a:t>"How do the things you buy actually get to the store?"</a:t>
            </a:r>
            <a:endParaRPr lang="en-US" dirty="0"/>
          </a:p>
          <a:p>
            <a:r>
              <a:rPr lang="en-US" i="1" dirty="0"/>
              <a:t>"What about farmers? what do they need oil for?"</a:t>
            </a:r>
            <a:endParaRPr 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6E649A-0D7E-4293-9572-B52763E65865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915320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Have students make connections that for higher income countries, the pain is mostly felt through higher prices – lower income countries are more affected. In this case, the supply chain disruptions are making the situation for people that rely on fuel extremely challenging.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6E649A-0D7E-4293-9572-B52763E65865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417646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Just one example of many different ways government around the world are responding.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6E649A-0D7E-4293-9572-B52763E65865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261061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Really neat comparison tool to gauge responses to the crisis in different countries can be found here: https://www.iea.org/data-and-statistics/data-tools/2026-energy-crisis-policy-response-tracker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6E649A-0D7E-4293-9572-B52763E65865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66966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3948553-16E5-3A8B-9EDD-AB743B1E93F5}"/>
              </a:ext>
            </a:extLst>
          </p:cNvPr>
          <p:cNvSpPr/>
          <p:nvPr userDrawn="1"/>
        </p:nvSpPr>
        <p:spPr>
          <a:xfrm>
            <a:off x="0" y="0"/>
            <a:ext cx="12192000" cy="6340415"/>
          </a:xfrm>
          <a:prstGeom prst="rect">
            <a:avLst/>
          </a:prstGeom>
          <a:solidFill>
            <a:srgbClr val="1231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253984-87AA-2428-DEA7-E0B4A44300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4799" y="1911300"/>
            <a:ext cx="8958339" cy="904786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l">
              <a:defRPr sz="800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League Spartan ExtraBold" pitchFamily="50" charset="0"/>
              </a:defRPr>
            </a:lvl1pPr>
          </a:lstStyle>
          <a:p>
            <a:r>
              <a:rPr lang="en-US" dirty="0"/>
              <a:t>Short Title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DE3539-0618-5127-1032-9756E1DD8CF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34799" y="4135451"/>
            <a:ext cx="7683690" cy="620880"/>
          </a:xfrm>
          <a:noFill/>
          <a:ln>
            <a:noFill/>
          </a:ln>
        </p:spPr>
        <p:txBody>
          <a:bodyPr anchor="ctr"/>
          <a:lstStyle>
            <a:lvl1pPr marL="0" indent="0" algn="l">
              <a:buNone/>
              <a:defRPr sz="2400" i="1">
                <a:solidFill>
                  <a:schemeClr val="bg1"/>
                </a:solidFill>
                <a:latin typeface="League Spartan Light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Lesson guiding question</a:t>
            </a:r>
            <a:endParaRPr lang="en-CA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A0BE89-E176-2BF2-0B64-D1863208887E}"/>
              </a:ext>
            </a:extLst>
          </p:cNvPr>
          <p:cNvSpPr/>
          <p:nvPr userDrawn="1"/>
        </p:nvSpPr>
        <p:spPr>
          <a:xfrm>
            <a:off x="0" y="6340415"/>
            <a:ext cx="12192000" cy="517585"/>
          </a:xfrm>
          <a:prstGeom prst="rect">
            <a:avLst/>
          </a:prstGeom>
          <a:solidFill>
            <a:srgbClr val="F78F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FE9A16-BD41-9F33-29FE-ACA9A48D9C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01" y="204491"/>
            <a:ext cx="1809660" cy="823575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722C620-CFBF-36A7-4512-0895FD9C641A}"/>
              </a:ext>
            </a:extLst>
          </p:cNvPr>
          <p:cNvCxnSpPr/>
          <p:nvPr userDrawn="1"/>
        </p:nvCxnSpPr>
        <p:spPr>
          <a:xfrm>
            <a:off x="234799" y="3927182"/>
            <a:ext cx="475126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50A72067-EE50-3F60-30EA-567747F910E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34950" y="2816225"/>
            <a:ext cx="8958263" cy="1031875"/>
          </a:xfrm>
        </p:spPr>
        <p:txBody>
          <a:bodyPr>
            <a:noAutofit/>
          </a:bodyPr>
          <a:lstStyle>
            <a:lvl1pPr>
              <a:buNone/>
              <a:defRPr sz="6600">
                <a:solidFill>
                  <a:srgbClr val="F78F28"/>
                </a:solidFill>
                <a:latin typeface="League Spartan ExtraBold" pitchFamily="50" charset="0"/>
              </a:defRPr>
            </a:lvl1pPr>
          </a:lstStyle>
          <a:p>
            <a:pPr lvl="0"/>
            <a:r>
              <a:rPr lang="en-US" dirty="0"/>
              <a:t>Concepts</a:t>
            </a:r>
          </a:p>
        </p:txBody>
      </p:sp>
    </p:spTree>
    <p:extLst>
      <p:ext uri="{BB962C8B-B14F-4D97-AF65-F5344CB8AC3E}">
        <p14:creationId xmlns:p14="http://schemas.microsoft.com/office/powerpoint/2010/main" val="3897821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926B8B-AD99-B5D6-3B74-0E27EDA0B1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2D25B2-4665-5F96-2568-A29681CE3B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805D9B-61C7-E96C-A24F-408F7A6E9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D6D57-9F45-4B9B-8089-0FE1C766372C}" type="datetimeFigureOut">
              <a:rPr lang="en-CA" smtClean="0"/>
              <a:t>2026-05-02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C693A-0645-6612-CD83-1883CA999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F0829-A711-1428-903E-E889AA0DA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A0BD35-3878-4D38-A92D-FFE884BC763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33322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0224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20731-F895-B830-64F2-074D453C9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eague Spartan SemiBold" pitchFamily="50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253CB-EB96-C913-6001-2EB611F7D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7C49F-4D2D-30FE-B96B-E12CA748C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D6D57-9F45-4B9B-8089-0FE1C766372C}" type="datetimeFigureOut">
              <a:rPr lang="en-CA" smtClean="0"/>
              <a:t>2026-05-02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01D7CB-A91E-5DA3-0537-C96946AF7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A3AD7-A108-56DC-D6F2-69CF768E8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A0BD35-3878-4D38-A92D-FFE884BC763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61229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AE914-A77B-937B-4AEB-0CAB808D7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2128B-5077-CE13-0AF9-46C6F76871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86136" y="1425178"/>
            <a:ext cx="4218317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A2622E-D553-8C5B-DD56-A9575B8A5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D6D57-9F45-4B9B-8089-0FE1C766372C}" type="datetimeFigureOut">
              <a:rPr lang="en-CA" smtClean="0"/>
              <a:t>2026-05-02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E2D888-0769-096E-4B33-304816FC6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A346DB-9196-CCE8-0BA6-9E91E3ECA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A0BD35-3878-4D38-A92D-FFE884BC763E}" type="slidenum">
              <a:rPr lang="en-CA" smtClean="0"/>
              <a:t>‹#›</a:t>
            </a:fld>
            <a:endParaRPr lang="en-CA"/>
          </a:p>
        </p:txBody>
      </p:sp>
      <p:sp>
        <p:nvSpPr>
          <p:cNvPr id="9" name="Media Placeholder 8">
            <a:extLst>
              <a:ext uri="{FF2B5EF4-FFF2-40B4-BE49-F238E27FC236}">
                <a16:creationId xmlns:a16="http://schemas.microsoft.com/office/drawing/2014/main" id="{A1656A80-6373-96C0-1169-2AB56C682853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66700" y="1425178"/>
            <a:ext cx="7272338" cy="4351338"/>
          </a:xfrm>
        </p:spPr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33473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FDB71-4C80-7B0B-BEFE-0D227B113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7033"/>
            <a:ext cx="10515600" cy="6210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FE35E2-115A-16B1-1219-E08E12A8BD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870786-A52F-1883-0159-ED6F0B86FD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B339BC-2C60-7A36-5B3C-F0C0DC4FE3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A4E105-700C-1BB5-3FF4-2FF54D9F0D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882A3B-D9FC-38B8-7887-63E028EA8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D6D57-9F45-4B9B-8089-0FE1C766372C}" type="datetimeFigureOut">
              <a:rPr lang="en-CA" smtClean="0"/>
              <a:t>2026-05-02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FC7572-CF36-9D23-8A30-FCA403217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EC1928-2B6D-E0E7-025F-217678017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A0BD35-3878-4D38-A92D-FFE884BC763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73667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3D2BF-8DCC-863D-C70D-D7055BF1F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C51ED3-D442-03CD-D47C-40E15C122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D6D57-9F45-4B9B-8089-0FE1C766372C}" type="datetimeFigureOut">
              <a:rPr lang="en-CA" smtClean="0"/>
              <a:t>2026-05-02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0E8428-01E3-5CA5-2228-A50A4CBFC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46EF91-8A0E-82A7-C080-CA6436D4E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A0BD35-3878-4D38-A92D-FFE884BC763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93801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3F312F-E3F7-3D07-64E3-8FF1B9124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D6D57-9F45-4B9B-8089-0FE1C766372C}" type="datetimeFigureOut">
              <a:rPr lang="en-CA" smtClean="0"/>
              <a:t>2026-05-02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625761-6D58-B95B-0E16-3A455F03E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6429B5-9ADD-A6C0-A730-38229AB70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A0BD35-3878-4D38-A92D-FFE884BC763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82594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0D451-F6E6-FF21-EE33-284BE0EC7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784EAC-5D8B-98BF-838F-E1E456BE8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880DDE-65E7-AB7A-251F-F60F9A2C60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7F5F08-70E6-6C6A-DC21-E680EF11D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D6D57-9F45-4B9B-8089-0FE1C766372C}" type="datetimeFigureOut">
              <a:rPr lang="en-CA" smtClean="0"/>
              <a:t>2026-05-02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1B2886-7C40-2CF6-DA30-FEFE59C59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C6DE10-9A7D-E92A-2382-783701F91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A0BD35-3878-4D38-A92D-FFE884BC763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38291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81B97-7800-1719-D202-1D850060C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32F984-0C46-2180-8084-4A367FC56F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DF81BD-2358-6C85-24B2-A85690A3C2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01B711-A9F8-17B4-C623-A454FEDF9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D6D57-9F45-4B9B-8089-0FE1C766372C}" type="datetimeFigureOut">
              <a:rPr lang="en-CA" smtClean="0"/>
              <a:t>2026-05-02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CBE08B-9703-DCD1-D9C5-80796DA5A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A880A4-733A-3097-9863-5E89016F8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A0BD35-3878-4D38-A92D-FFE884BC763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1129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9EF45-1CCA-EF78-A92B-A21393AA8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E399B4-0E8D-15F5-896A-7D5F040A49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1F2C2C-E8B1-7657-5185-1ECADD47B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D6D57-9F45-4B9B-8089-0FE1C766372C}" type="datetimeFigureOut">
              <a:rPr lang="en-CA" smtClean="0"/>
              <a:t>2026-05-02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2100A-D0BA-DE2A-A5F9-9A9F4CAE4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9027E1-5112-3D50-F685-E10B10391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A0BD35-3878-4D38-A92D-FFE884BC763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12278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7F9E8F-22C1-FF70-0017-8C3EA6EE2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1644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A783AE-48BC-98BA-AC81-395FD4D340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4D6D57-9F45-4B9B-8089-0FE1C766372C}" type="datetimeFigureOut">
              <a:rPr lang="en-CA" smtClean="0"/>
              <a:t>2026-05-02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6728C-5A3D-2881-6153-04640B1A1B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749673-B9C7-9499-163A-293CEE07707F}"/>
              </a:ext>
            </a:extLst>
          </p:cNvPr>
          <p:cNvSpPr/>
          <p:nvPr userDrawn="1"/>
        </p:nvSpPr>
        <p:spPr>
          <a:xfrm>
            <a:off x="0" y="0"/>
            <a:ext cx="12192000" cy="1000664"/>
          </a:xfrm>
          <a:prstGeom prst="rect">
            <a:avLst/>
          </a:prstGeom>
          <a:solidFill>
            <a:srgbClr val="1231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D82785-0D18-5963-F805-00089628B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320"/>
            <a:ext cx="10515600" cy="690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5D273A-8324-1EFB-78B5-9AD2C444115F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187798" y="5762329"/>
            <a:ext cx="1823637" cy="82926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A41EEEE-DD49-ED0C-6E70-D1C97C74306F}"/>
              </a:ext>
            </a:extLst>
          </p:cNvPr>
          <p:cNvSpPr/>
          <p:nvPr userDrawn="1"/>
        </p:nvSpPr>
        <p:spPr>
          <a:xfrm>
            <a:off x="-1" y="6671735"/>
            <a:ext cx="12192001" cy="186265"/>
          </a:xfrm>
          <a:prstGeom prst="rect">
            <a:avLst/>
          </a:prstGeom>
          <a:solidFill>
            <a:srgbClr val="F78F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80947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League Spartan SemiBold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eague Spartan Light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eague Spartan Light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eague Spartan Light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eague Spartan Light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eague Spartan Light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4898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sldNum="0" hdr="0" ftr="0" dt="0"/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QPaaNQaY3fk?feature=oembed" TargetMode="Externa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b1yq1qN7hw?feature=oembed" TargetMode="Externa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QkRyuJ96PTU?feature=oembe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mnB57wPOfQ?feature=oembe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JU2kFqa1R8?feature=oembed" TargetMode="Externa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rEf3BJku-k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043E7239-1CAE-244F-8A53-850312357F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17" r="23552" b="11017"/>
          <a:stretch>
            <a:fillRect/>
          </a:stretch>
        </p:blipFill>
        <p:spPr bwMode="auto">
          <a:xfrm>
            <a:off x="2871411" y="0"/>
            <a:ext cx="9320589" cy="633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02DDD79-0EDE-514A-2AC1-D1EA4D522CCF}"/>
              </a:ext>
            </a:extLst>
          </p:cNvPr>
          <p:cNvSpPr/>
          <p:nvPr/>
        </p:nvSpPr>
        <p:spPr>
          <a:xfrm>
            <a:off x="0" y="0"/>
            <a:ext cx="12888686" cy="6337005"/>
          </a:xfrm>
          <a:prstGeom prst="rect">
            <a:avLst/>
          </a:prstGeom>
          <a:gradFill>
            <a:gsLst>
              <a:gs pos="82000">
                <a:srgbClr val="5A85A1">
                  <a:alpha val="0"/>
                </a:srgbClr>
              </a:gs>
              <a:gs pos="51000">
                <a:srgbClr val="123151"/>
              </a:gs>
              <a:gs pos="0">
                <a:srgbClr val="0D233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0DA741-7730-5727-82D5-1E125DBC30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799" y="2589806"/>
            <a:ext cx="8958339" cy="904786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CA" sz="7600" dirty="0"/>
              <a:t>2026 Global </a:t>
            </a:r>
            <a:br>
              <a:rPr lang="en-CA" sz="7600" dirty="0"/>
            </a:br>
            <a:r>
              <a:rPr lang="en-CA" sz="7600" dirty="0"/>
              <a:t>Energy Crisis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6FC903-4D9E-C317-5ADB-6C58DF414A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4799" y="4397045"/>
            <a:ext cx="5714056" cy="1236503"/>
          </a:xfrm>
        </p:spPr>
        <p:txBody>
          <a:bodyPr>
            <a:normAutofit/>
          </a:bodyPr>
          <a:lstStyle/>
          <a:p>
            <a:r>
              <a:rPr lang="en-CA" dirty="0"/>
              <a:t>Why does the same global crisis hurt some places more than others?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8C6066-D3D7-8B93-11FA-2632812683B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34950" y="3854282"/>
            <a:ext cx="8958263" cy="1031875"/>
          </a:xfrm>
        </p:spPr>
        <p:txBody>
          <a:bodyPr/>
          <a:lstStyle/>
          <a:p>
            <a:r>
              <a:rPr lang="en-CA" sz="3600" dirty="0"/>
              <a:t>Inequality and Interdependence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E6F62A-C468-D92A-2457-30F965B750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99" y="197947"/>
            <a:ext cx="2509756" cy="114218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C5E8311-34D3-58F7-B78F-A779BA1FE667}"/>
              </a:ext>
            </a:extLst>
          </p:cNvPr>
          <p:cNvCxnSpPr/>
          <p:nvPr/>
        </p:nvCxnSpPr>
        <p:spPr>
          <a:xfrm>
            <a:off x="350874" y="4517562"/>
            <a:ext cx="477401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0246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62977-E73E-0FCB-F167-B33C704F2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What steps has Sri Lanka taken?</a:t>
            </a:r>
          </a:p>
        </p:txBody>
      </p:sp>
      <p:pic>
        <p:nvPicPr>
          <p:cNvPr id="4" name="Online Media 3" title="Sri Lanka declared Wednesdays a day off - what’s it like? | BBC News">
            <a:hlinkClick r:id="" action="ppaction://media"/>
            <a:extLst>
              <a:ext uri="{FF2B5EF4-FFF2-40B4-BE49-F238E27FC236}">
                <a16:creationId xmlns:a16="http://schemas.microsoft.com/office/drawing/2014/main" id="{C5BBFB84-CA5F-8500-6A9D-D5115ED1AAC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2612" y="1025396"/>
            <a:ext cx="9815111" cy="554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52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AE534-131D-E7AE-7FD8-3F9D5523B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/>
              <a:t>Research Extension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E6C333-52AC-BE58-FB31-22EA5DD40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Pick two of the countries from the list we saw earlier. What are some things their government is doing to try and lessen the effects of the energy crisis?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6AEF45-D26B-1A89-396E-E7FAC7F0FA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6507" y="2785550"/>
            <a:ext cx="6698986" cy="374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833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31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19456" cy="6858000"/>
          </a:xfrm>
          <a:prstGeom prst="rect">
            <a:avLst/>
          </a:prstGeom>
          <a:solidFill>
            <a:srgbClr val="F78F28"/>
          </a:solidFill>
          <a:ln w="12700">
            <a:solidFill>
              <a:srgbClr val="F78F28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426720" y="158496"/>
            <a:ext cx="1133856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219170"/>
            <a:r>
              <a:rPr lang="en-US" sz="2933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Global Gas Prices: Before &amp; After the Iran War</a:t>
            </a:r>
            <a:endParaRPr lang="en-US" sz="2933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26720" y="755904"/>
            <a:ext cx="11338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219170"/>
            <a:r>
              <a:rPr lang="en-US" sz="1267" dirty="0">
                <a:solidFill>
                  <a:srgbClr val="379FD3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National average pump prices (USD/gallon)  ·  Regular Unleaded  ·  Feb 23, 2026  →  Late Apr 2026  · </a:t>
            </a:r>
            <a:endParaRPr lang="en-US" sz="12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238506" y="1121664"/>
            <a:ext cx="11972544" cy="365760"/>
          </a:xfrm>
          <a:prstGeom prst="rect">
            <a:avLst/>
          </a:prstGeom>
          <a:solidFill>
            <a:srgbClr val="0D2540"/>
          </a:solidFill>
          <a:ln w="12700">
            <a:solidFill>
              <a:srgbClr val="0D2540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902208" y="1121664"/>
            <a:ext cx="1767840" cy="365760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defTabSz="1219170"/>
            <a:r>
              <a:rPr lang="en-US" sz="1067" b="1" dirty="0">
                <a:solidFill>
                  <a:srgbClr val="379FD3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COUNTRY</a:t>
            </a:r>
            <a:endParaRPr lang="en-US" sz="10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2670048" y="1121664"/>
            <a:ext cx="1036320" cy="365760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algn="ctr" defTabSz="1219170"/>
            <a:r>
              <a:rPr lang="en-US" sz="1067" b="1" dirty="0">
                <a:solidFill>
                  <a:srgbClr val="379FD3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FEB 23</a:t>
            </a:r>
            <a:endParaRPr lang="en-US" sz="10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3706368" y="1121664"/>
            <a:ext cx="1036320" cy="365760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algn="ctr" defTabSz="1219170"/>
            <a:r>
              <a:rPr lang="en-US" sz="1067" b="1" dirty="0">
                <a:solidFill>
                  <a:srgbClr val="379FD3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LATE APR</a:t>
            </a:r>
            <a:endParaRPr lang="en-US" sz="10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742688" y="1121664"/>
            <a:ext cx="877824" cy="365760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algn="ctr" defTabSz="1219170"/>
            <a:r>
              <a:rPr lang="en-US" sz="1067" b="1" dirty="0">
                <a:solidFill>
                  <a:srgbClr val="379FD3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CHANGE</a:t>
            </a:r>
            <a:endParaRPr lang="en-US" sz="10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620512" y="1121664"/>
            <a:ext cx="6291072" cy="365760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defTabSz="1219170"/>
            <a:r>
              <a:rPr lang="en-US" sz="1067" b="1" dirty="0">
                <a:solidFill>
                  <a:srgbClr val="379FD3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GOVERNMENT RESPONSE</a:t>
            </a:r>
            <a:endParaRPr lang="en-US" sz="10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238506" y="1511808"/>
            <a:ext cx="11972544" cy="463296"/>
          </a:xfrm>
          <a:prstGeom prst="rect">
            <a:avLst/>
          </a:prstGeom>
          <a:solidFill>
            <a:srgbClr val="0D2540"/>
          </a:solidFill>
          <a:ln w="12700">
            <a:solidFill>
              <a:srgbClr val="0D2540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04800" y="1609344"/>
            <a:ext cx="548640" cy="225552"/>
          </a:xfrm>
          <a:prstGeom prst="roundRect">
            <a:avLst>
              <a:gd name="adj" fmla="val 21622"/>
            </a:avLst>
          </a:prstGeom>
          <a:solidFill>
            <a:srgbClr val="379FD3"/>
          </a:solidFill>
          <a:ln w="12700">
            <a:solidFill>
              <a:srgbClr val="379FD3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04800" y="1609344"/>
            <a:ext cx="54864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00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PH</a:t>
            </a:r>
            <a:endParaRPr lang="en-US" sz="12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02208" y="1511808"/>
            <a:ext cx="1767840" cy="463296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defTabSz="1219170"/>
            <a:r>
              <a:rPr lang="en-US" sz="14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Philippines</a:t>
            </a:r>
            <a:endParaRPr lang="en-US" sz="14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2670048" y="1511808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400" dirty="0">
                <a:solidFill>
                  <a:srgbClr val="A8C8DC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$2.73</a:t>
            </a:r>
            <a:endParaRPr lang="en-US" sz="14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3706368" y="1511808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533" b="1" dirty="0">
                <a:solidFill>
                  <a:srgbClr val="F0C080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$4.69</a:t>
            </a:r>
            <a:endParaRPr lang="en-US" sz="1533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4803648" y="1609344"/>
            <a:ext cx="731520" cy="225552"/>
          </a:xfrm>
          <a:prstGeom prst="roundRect">
            <a:avLst>
              <a:gd name="adj" fmla="val 27027"/>
            </a:avLst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803648" y="1609344"/>
            <a:ext cx="73152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+72.6%</a:t>
            </a:r>
            <a:endParaRPr lang="en-US" sz="12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5693664" y="1511808"/>
            <a:ext cx="6169152" cy="463296"/>
          </a:xfrm>
          <a:prstGeom prst="rect">
            <a:avLst/>
          </a:prstGeom>
          <a:noFill/>
          <a:ln/>
        </p:spPr>
        <p:txBody>
          <a:bodyPr wrap="square" lIns="0" tIns="33867" rIns="0" bIns="0" rtlCol="0" anchor="ctr"/>
          <a:lstStyle/>
          <a:p>
            <a:pPr defTabSz="1219170"/>
            <a:r>
              <a:rPr lang="en-US" sz="1133" dirty="0">
                <a:solidFill>
                  <a:srgbClr val="5D8AA8"/>
                </a:solidFill>
                <a:latin typeface="League Spartan Light" pitchFamily="50" charset="0"/>
                <a:ea typeface="Calibri" pitchFamily="34" charset="-122"/>
                <a:cs typeface="Calibri" pitchFamily="34" charset="-120"/>
              </a:rPr>
              <a:t>State of national energy emergency declared; fuel tax suspended; free bus rides for students &amp; workers; 4-day work week</a:t>
            </a:r>
            <a:endParaRPr lang="en-US" sz="1133" dirty="0">
              <a:solidFill>
                <a:prstClr val="black"/>
              </a:solidFill>
              <a:latin typeface="League Spartan Light" pitchFamily="50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238506" y="2005584"/>
            <a:ext cx="11972544" cy="463296"/>
          </a:xfrm>
          <a:prstGeom prst="rect">
            <a:avLst/>
          </a:prstGeom>
          <a:solidFill>
            <a:srgbClr val="112944"/>
          </a:solidFill>
          <a:ln w="12700">
            <a:solidFill>
              <a:srgbClr val="112944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304800" y="2103120"/>
            <a:ext cx="548640" cy="225552"/>
          </a:xfrm>
          <a:prstGeom prst="roundRect">
            <a:avLst>
              <a:gd name="adj" fmla="val 21622"/>
            </a:avLst>
          </a:prstGeom>
          <a:solidFill>
            <a:srgbClr val="379FD3"/>
          </a:solidFill>
          <a:ln w="12700">
            <a:solidFill>
              <a:srgbClr val="379FD3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304800" y="2103120"/>
            <a:ext cx="54864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00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KH</a:t>
            </a:r>
            <a:endParaRPr lang="en-US" sz="12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902208" y="2005584"/>
            <a:ext cx="1767840" cy="463296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defTabSz="1219170"/>
            <a:r>
              <a:rPr lang="en-US" sz="14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Cambodia</a:t>
            </a:r>
            <a:endParaRPr lang="en-US" sz="14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2670048" y="2005584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400" dirty="0">
                <a:solidFill>
                  <a:srgbClr val="A8C8DC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$3.6</a:t>
            </a:r>
            <a:endParaRPr lang="en-US" sz="14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3706368" y="2005584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533" b="1" dirty="0">
                <a:solidFill>
                  <a:srgbClr val="F0C080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$5.03</a:t>
            </a:r>
            <a:endParaRPr lang="en-US" sz="1533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4803648" y="2103120"/>
            <a:ext cx="731520" cy="225552"/>
          </a:xfrm>
          <a:prstGeom prst="roundRect">
            <a:avLst>
              <a:gd name="adj" fmla="val 27027"/>
            </a:avLst>
          </a:prstGeom>
          <a:solidFill>
            <a:srgbClr val="E74C3C"/>
          </a:solidFill>
          <a:ln w="12700">
            <a:solidFill>
              <a:srgbClr val="E74C3C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4803648" y="2103120"/>
            <a:ext cx="73152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+40.4%</a:t>
            </a:r>
            <a:endParaRPr lang="en-US" sz="12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5693664" y="2005584"/>
            <a:ext cx="6169152" cy="463296"/>
          </a:xfrm>
          <a:prstGeom prst="rect">
            <a:avLst/>
          </a:prstGeom>
          <a:noFill/>
          <a:ln/>
        </p:spPr>
        <p:txBody>
          <a:bodyPr wrap="square" lIns="0" tIns="33867" rIns="0" bIns="0" rtlCol="0" anchor="ctr"/>
          <a:lstStyle/>
          <a:p>
            <a:pPr defTabSz="1219170"/>
            <a:r>
              <a:rPr lang="en-US" sz="1133" dirty="0">
                <a:solidFill>
                  <a:srgbClr val="5D8AA8"/>
                </a:solidFill>
                <a:latin typeface="League Spartan Light" pitchFamily="50" charset="0"/>
                <a:ea typeface="Calibri" pitchFamily="34" charset="-122"/>
                <a:cs typeface="Calibri" pitchFamily="34" charset="-120"/>
              </a:rPr>
              <a:t>Import duties &amp; VAT on fuel eliminated; diversified supply away from Thailand to Singapore &amp; Malaysia</a:t>
            </a:r>
            <a:endParaRPr lang="en-US" sz="1133" dirty="0">
              <a:solidFill>
                <a:prstClr val="black"/>
              </a:solidFill>
              <a:latin typeface="League Spartan Light" pitchFamily="50" charset="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238506" y="2499360"/>
            <a:ext cx="11972544" cy="463296"/>
          </a:xfrm>
          <a:prstGeom prst="rect">
            <a:avLst/>
          </a:prstGeom>
          <a:solidFill>
            <a:srgbClr val="0D2540"/>
          </a:solidFill>
          <a:ln w="12700">
            <a:solidFill>
              <a:srgbClr val="0D2540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304800" y="2596896"/>
            <a:ext cx="548640" cy="225552"/>
          </a:xfrm>
          <a:prstGeom prst="roundRect">
            <a:avLst>
              <a:gd name="adj" fmla="val 21622"/>
            </a:avLst>
          </a:prstGeom>
          <a:solidFill>
            <a:srgbClr val="F78F28"/>
          </a:solidFill>
          <a:ln w="12700">
            <a:solidFill>
              <a:srgbClr val="F78F28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304800" y="2596896"/>
            <a:ext cx="54864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00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US</a:t>
            </a:r>
            <a:endParaRPr lang="en-US" sz="12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902208" y="2499360"/>
            <a:ext cx="1767840" cy="463296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defTabSz="1219170"/>
            <a:r>
              <a:rPr lang="en-US" sz="14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United States</a:t>
            </a:r>
            <a:endParaRPr lang="en-US" sz="14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2670048" y="2499360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400" dirty="0">
                <a:solidFill>
                  <a:srgbClr val="A8C8DC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$3.26</a:t>
            </a:r>
            <a:endParaRPr lang="en-US" sz="14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3706368" y="2499360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533" b="1" dirty="0">
                <a:solidFill>
                  <a:srgbClr val="F0C080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$4.39</a:t>
            </a:r>
            <a:endParaRPr lang="en-US" sz="1533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4803648" y="2596896"/>
            <a:ext cx="731520" cy="225552"/>
          </a:xfrm>
          <a:prstGeom prst="roundRect">
            <a:avLst>
              <a:gd name="adj" fmla="val 27027"/>
            </a:avLst>
          </a:prstGeom>
          <a:solidFill>
            <a:srgbClr val="F78F28"/>
          </a:solidFill>
          <a:ln w="12700">
            <a:solidFill>
              <a:srgbClr val="F78F28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4803648" y="2596896"/>
            <a:ext cx="73152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+35.1%</a:t>
            </a:r>
            <a:endParaRPr lang="en-US" sz="12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5693664" y="2499360"/>
            <a:ext cx="6169152" cy="463296"/>
          </a:xfrm>
          <a:prstGeom prst="rect">
            <a:avLst/>
          </a:prstGeom>
          <a:noFill/>
          <a:ln/>
        </p:spPr>
        <p:txBody>
          <a:bodyPr wrap="square" lIns="0" tIns="33867" rIns="0" bIns="0" rtlCol="0" anchor="ctr"/>
          <a:lstStyle/>
          <a:p>
            <a:pPr defTabSz="1219170"/>
            <a:r>
              <a:rPr lang="en-US" sz="1133" dirty="0">
                <a:solidFill>
                  <a:srgbClr val="5D8AA8"/>
                </a:solidFill>
                <a:latin typeface="League Spartan Light" pitchFamily="50" charset="0"/>
                <a:ea typeface="Calibri" pitchFamily="34" charset="-122"/>
                <a:cs typeface="Calibri" pitchFamily="34" charset="-120"/>
              </a:rPr>
              <a:t>IEA coordinated reserve release (400 mb); Strategic Petroleum Reserve drawdown; no federal fuel tax cut enacted</a:t>
            </a:r>
            <a:endParaRPr lang="en-US" sz="1133" dirty="0">
              <a:solidFill>
                <a:prstClr val="black"/>
              </a:solidFill>
              <a:latin typeface="League Spartan Light" pitchFamily="50" charset="0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238506" y="2993136"/>
            <a:ext cx="11972544" cy="463296"/>
          </a:xfrm>
          <a:prstGeom prst="rect">
            <a:avLst/>
          </a:prstGeom>
          <a:solidFill>
            <a:srgbClr val="112944"/>
          </a:solidFill>
          <a:ln w="12700">
            <a:solidFill>
              <a:srgbClr val="112944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304800" y="3090672"/>
            <a:ext cx="548640" cy="225552"/>
          </a:xfrm>
          <a:prstGeom prst="roundRect">
            <a:avLst>
              <a:gd name="adj" fmla="val 21622"/>
            </a:avLst>
          </a:prstGeom>
          <a:solidFill>
            <a:srgbClr val="379FD3"/>
          </a:solidFill>
          <a:ln w="12700">
            <a:solidFill>
              <a:srgbClr val="379FD3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304800" y="3090672"/>
            <a:ext cx="54864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00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AU</a:t>
            </a:r>
            <a:endParaRPr lang="en-US" sz="12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902208" y="2993136"/>
            <a:ext cx="1767840" cy="463296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defTabSz="1219170"/>
            <a:r>
              <a:rPr lang="en-US" sz="14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Australia</a:t>
            </a:r>
            <a:endParaRPr lang="en-US" sz="14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2670048" y="2993136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400" dirty="0">
                <a:solidFill>
                  <a:srgbClr val="A8C8DC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$4.01</a:t>
            </a:r>
            <a:endParaRPr lang="en-US" sz="14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3706368" y="2993136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533" b="1" dirty="0">
                <a:solidFill>
                  <a:srgbClr val="F0C080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$5.19</a:t>
            </a:r>
            <a:endParaRPr lang="en-US" sz="1533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4803648" y="3090672"/>
            <a:ext cx="731520" cy="225552"/>
          </a:xfrm>
          <a:prstGeom prst="roundRect">
            <a:avLst>
              <a:gd name="adj" fmla="val 27027"/>
            </a:avLst>
          </a:prstGeom>
          <a:solidFill>
            <a:srgbClr val="FB923C"/>
          </a:solidFill>
          <a:ln w="12700">
            <a:solidFill>
              <a:srgbClr val="FB923C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4803648" y="3090672"/>
            <a:ext cx="73152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+29.3%</a:t>
            </a:r>
            <a:endParaRPr lang="en-US" sz="12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46" name="Text 44"/>
          <p:cNvSpPr/>
          <p:nvPr/>
        </p:nvSpPr>
        <p:spPr>
          <a:xfrm>
            <a:off x="5693664" y="2993136"/>
            <a:ext cx="6169152" cy="463296"/>
          </a:xfrm>
          <a:prstGeom prst="rect">
            <a:avLst/>
          </a:prstGeom>
          <a:noFill/>
          <a:ln/>
        </p:spPr>
        <p:txBody>
          <a:bodyPr wrap="square" lIns="0" tIns="33867" rIns="0" bIns="0" rtlCol="0" anchor="ctr"/>
          <a:lstStyle/>
          <a:p>
            <a:pPr defTabSz="1219170"/>
            <a:r>
              <a:rPr lang="en-US" sz="1133" dirty="0">
                <a:solidFill>
                  <a:srgbClr val="5D8AA8"/>
                </a:solidFill>
                <a:latin typeface="League Spartan Light" pitchFamily="50" charset="0"/>
                <a:ea typeface="Calibri" pitchFamily="34" charset="-122"/>
                <a:cs typeface="Calibri" pitchFamily="34" charset="-120"/>
              </a:rPr>
              <a:t>Strategic reserve release; fuel quality standards relaxed; 'Every Little Bit Helps' conservation campaign; Singapore supply deal</a:t>
            </a:r>
            <a:endParaRPr lang="en-US" sz="1133" dirty="0">
              <a:solidFill>
                <a:prstClr val="black"/>
              </a:solidFill>
              <a:latin typeface="League Spartan Light" pitchFamily="50" charset="0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238506" y="3486912"/>
            <a:ext cx="11972544" cy="463296"/>
          </a:xfrm>
          <a:prstGeom prst="rect">
            <a:avLst/>
          </a:prstGeom>
          <a:solidFill>
            <a:srgbClr val="0D2540"/>
          </a:solidFill>
          <a:ln w="12700">
            <a:solidFill>
              <a:srgbClr val="0D2540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48" name="Shape 46"/>
          <p:cNvSpPr/>
          <p:nvPr/>
        </p:nvSpPr>
        <p:spPr>
          <a:xfrm>
            <a:off x="304800" y="3584448"/>
            <a:ext cx="548640" cy="225552"/>
          </a:xfrm>
          <a:prstGeom prst="roundRect">
            <a:avLst>
              <a:gd name="adj" fmla="val 21622"/>
            </a:avLst>
          </a:prstGeom>
          <a:solidFill>
            <a:srgbClr val="379FD3"/>
          </a:solidFill>
          <a:ln w="12700">
            <a:solidFill>
              <a:srgbClr val="379FD3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49" name="Text 47"/>
          <p:cNvSpPr/>
          <p:nvPr/>
        </p:nvSpPr>
        <p:spPr>
          <a:xfrm>
            <a:off x="304800" y="3584448"/>
            <a:ext cx="54864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00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CA</a:t>
            </a:r>
            <a:endParaRPr lang="en-US" sz="12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50" name="Text 48"/>
          <p:cNvSpPr/>
          <p:nvPr/>
        </p:nvSpPr>
        <p:spPr>
          <a:xfrm>
            <a:off x="902208" y="3486912"/>
            <a:ext cx="1767840" cy="463296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defTabSz="1219170"/>
            <a:r>
              <a:rPr lang="en-US" sz="14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Canada</a:t>
            </a:r>
            <a:endParaRPr lang="en-US" sz="14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51" name="Text 49"/>
          <p:cNvSpPr/>
          <p:nvPr/>
        </p:nvSpPr>
        <p:spPr>
          <a:xfrm>
            <a:off x="2670048" y="3486912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400" dirty="0">
                <a:solidFill>
                  <a:srgbClr val="A8C8DC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$3.97</a:t>
            </a:r>
            <a:endParaRPr lang="en-US" sz="14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52" name="Text 50"/>
          <p:cNvSpPr/>
          <p:nvPr/>
        </p:nvSpPr>
        <p:spPr>
          <a:xfrm>
            <a:off x="3706368" y="3486912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533" b="1" dirty="0">
                <a:solidFill>
                  <a:srgbClr val="F0C080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$5.11</a:t>
            </a:r>
            <a:endParaRPr lang="en-US" sz="1533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53" name="Shape 51"/>
          <p:cNvSpPr/>
          <p:nvPr/>
        </p:nvSpPr>
        <p:spPr>
          <a:xfrm>
            <a:off x="4803648" y="3584448"/>
            <a:ext cx="731520" cy="225552"/>
          </a:xfrm>
          <a:prstGeom prst="roundRect">
            <a:avLst>
              <a:gd name="adj" fmla="val 27027"/>
            </a:avLst>
          </a:prstGeom>
          <a:solidFill>
            <a:srgbClr val="F39C12"/>
          </a:solidFill>
          <a:ln w="12700">
            <a:solidFill>
              <a:srgbClr val="F39C12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54" name="Text 52"/>
          <p:cNvSpPr/>
          <p:nvPr/>
        </p:nvSpPr>
        <p:spPr>
          <a:xfrm>
            <a:off x="4803648" y="3584448"/>
            <a:ext cx="73152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+28.9%</a:t>
            </a:r>
            <a:endParaRPr lang="en-US" sz="12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55" name="Text 53"/>
          <p:cNvSpPr/>
          <p:nvPr/>
        </p:nvSpPr>
        <p:spPr>
          <a:xfrm>
            <a:off x="5693664" y="3486912"/>
            <a:ext cx="6169152" cy="463296"/>
          </a:xfrm>
          <a:prstGeom prst="rect">
            <a:avLst/>
          </a:prstGeom>
          <a:noFill/>
          <a:ln/>
        </p:spPr>
        <p:txBody>
          <a:bodyPr wrap="square" lIns="0" tIns="33867" rIns="0" bIns="0" rtlCol="0" anchor="ctr"/>
          <a:lstStyle/>
          <a:p>
            <a:pPr defTabSz="1219170"/>
            <a:r>
              <a:rPr lang="en-US" sz="1133" dirty="0">
                <a:solidFill>
                  <a:srgbClr val="5D8AA8"/>
                </a:solidFill>
                <a:latin typeface="League Spartan Light" pitchFamily="50" charset="0"/>
                <a:ea typeface="Calibri" pitchFamily="34" charset="-122"/>
                <a:cs typeface="Calibri" pitchFamily="34" charset="-120"/>
              </a:rPr>
              <a:t>Federal carbon tax suspended; IEA reserve release participation; cost-of-living rebates to lower-income households</a:t>
            </a:r>
            <a:endParaRPr lang="en-US" sz="1133" dirty="0">
              <a:solidFill>
                <a:prstClr val="black"/>
              </a:solidFill>
              <a:latin typeface="League Spartan Light" pitchFamily="50" charset="0"/>
            </a:endParaRPr>
          </a:p>
        </p:txBody>
      </p:sp>
      <p:sp>
        <p:nvSpPr>
          <p:cNvPr id="56" name="Shape 54"/>
          <p:cNvSpPr/>
          <p:nvPr/>
        </p:nvSpPr>
        <p:spPr>
          <a:xfrm>
            <a:off x="238506" y="3980688"/>
            <a:ext cx="11972544" cy="463296"/>
          </a:xfrm>
          <a:prstGeom prst="rect">
            <a:avLst/>
          </a:prstGeom>
          <a:solidFill>
            <a:srgbClr val="112944"/>
          </a:solidFill>
          <a:ln w="12700">
            <a:solidFill>
              <a:srgbClr val="112944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57" name="Shape 55"/>
          <p:cNvSpPr/>
          <p:nvPr/>
        </p:nvSpPr>
        <p:spPr>
          <a:xfrm>
            <a:off x="304800" y="4078224"/>
            <a:ext cx="548640" cy="225552"/>
          </a:xfrm>
          <a:prstGeom prst="roundRect">
            <a:avLst>
              <a:gd name="adj" fmla="val 21622"/>
            </a:avLst>
          </a:prstGeom>
          <a:solidFill>
            <a:srgbClr val="379FD3"/>
          </a:solidFill>
          <a:ln w="12700">
            <a:solidFill>
              <a:srgbClr val="379FD3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58" name="Text 56"/>
          <p:cNvSpPr/>
          <p:nvPr/>
        </p:nvSpPr>
        <p:spPr>
          <a:xfrm>
            <a:off x="304800" y="4078224"/>
            <a:ext cx="54864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00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GB</a:t>
            </a:r>
            <a:endParaRPr lang="en-US" sz="12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59" name="Text 57"/>
          <p:cNvSpPr/>
          <p:nvPr/>
        </p:nvSpPr>
        <p:spPr>
          <a:xfrm>
            <a:off x="902208" y="3980688"/>
            <a:ext cx="1767840" cy="463296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defTabSz="1219170"/>
            <a:r>
              <a:rPr lang="en-US" sz="14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United Kingdom</a:t>
            </a:r>
            <a:endParaRPr lang="en-US" sz="14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60" name="Text 58"/>
          <p:cNvSpPr/>
          <p:nvPr/>
        </p:nvSpPr>
        <p:spPr>
          <a:xfrm>
            <a:off x="2670048" y="3980688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400" dirty="0">
                <a:solidFill>
                  <a:srgbClr val="A8C8DC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$5.11</a:t>
            </a:r>
            <a:endParaRPr lang="en-US" sz="14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61" name="Text 59"/>
          <p:cNvSpPr/>
          <p:nvPr/>
        </p:nvSpPr>
        <p:spPr>
          <a:xfrm>
            <a:off x="3706368" y="3980688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533" b="1" dirty="0">
                <a:solidFill>
                  <a:srgbClr val="F0C080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$6.13</a:t>
            </a:r>
            <a:endParaRPr lang="en-US" sz="1533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62" name="Shape 60"/>
          <p:cNvSpPr/>
          <p:nvPr/>
        </p:nvSpPr>
        <p:spPr>
          <a:xfrm>
            <a:off x="4803648" y="4078224"/>
            <a:ext cx="731520" cy="225552"/>
          </a:xfrm>
          <a:prstGeom prst="roundRect">
            <a:avLst>
              <a:gd name="adj" fmla="val 27027"/>
            </a:avLst>
          </a:prstGeom>
          <a:solidFill>
            <a:srgbClr val="2980B9"/>
          </a:solidFill>
          <a:ln w="12700">
            <a:solidFill>
              <a:srgbClr val="2980B9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63" name="Text 61"/>
          <p:cNvSpPr/>
          <p:nvPr/>
        </p:nvSpPr>
        <p:spPr>
          <a:xfrm>
            <a:off x="4803648" y="4078224"/>
            <a:ext cx="73152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+20%</a:t>
            </a:r>
            <a:endParaRPr lang="en-US" sz="12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64" name="Text 62"/>
          <p:cNvSpPr/>
          <p:nvPr/>
        </p:nvSpPr>
        <p:spPr>
          <a:xfrm>
            <a:off x="5693664" y="3980688"/>
            <a:ext cx="6169152" cy="463296"/>
          </a:xfrm>
          <a:prstGeom prst="rect">
            <a:avLst/>
          </a:prstGeom>
          <a:noFill/>
          <a:ln/>
        </p:spPr>
        <p:txBody>
          <a:bodyPr wrap="square" lIns="0" tIns="33867" rIns="0" bIns="0" rtlCol="0" anchor="ctr"/>
          <a:lstStyle/>
          <a:p>
            <a:pPr defTabSz="1219170"/>
            <a:r>
              <a:rPr lang="en-US" sz="1133" dirty="0">
                <a:solidFill>
                  <a:srgbClr val="5D8AA8"/>
                </a:solidFill>
                <a:latin typeface="League Spartan Light" pitchFamily="50" charset="0"/>
                <a:ea typeface="Calibri" pitchFamily="34" charset="-122"/>
                <a:cs typeface="Calibri" pitchFamily="34" charset="-120"/>
              </a:rPr>
              <a:t>IEA reserve release; emergency household energy support payments; windfall tax on oil company profits extended</a:t>
            </a:r>
            <a:endParaRPr lang="en-US" sz="1133" dirty="0">
              <a:solidFill>
                <a:prstClr val="black"/>
              </a:solidFill>
              <a:latin typeface="League Spartan Light" pitchFamily="50" charset="0"/>
            </a:endParaRPr>
          </a:p>
        </p:txBody>
      </p:sp>
      <p:sp>
        <p:nvSpPr>
          <p:cNvPr id="65" name="Shape 63"/>
          <p:cNvSpPr/>
          <p:nvPr/>
        </p:nvSpPr>
        <p:spPr>
          <a:xfrm>
            <a:off x="238506" y="4474464"/>
            <a:ext cx="11972544" cy="463296"/>
          </a:xfrm>
          <a:prstGeom prst="rect">
            <a:avLst/>
          </a:prstGeom>
          <a:solidFill>
            <a:srgbClr val="0D2540"/>
          </a:solidFill>
          <a:ln w="12700">
            <a:solidFill>
              <a:srgbClr val="0D2540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66" name="Shape 64"/>
          <p:cNvSpPr/>
          <p:nvPr/>
        </p:nvSpPr>
        <p:spPr>
          <a:xfrm>
            <a:off x="304800" y="4572000"/>
            <a:ext cx="548640" cy="225552"/>
          </a:xfrm>
          <a:prstGeom prst="roundRect">
            <a:avLst>
              <a:gd name="adj" fmla="val 21622"/>
            </a:avLst>
          </a:prstGeom>
          <a:solidFill>
            <a:srgbClr val="379FD3"/>
          </a:solidFill>
          <a:ln w="12700">
            <a:solidFill>
              <a:srgbClr val="379FD3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67" name="Text 65"/>
          <p:cNvSpPr/>
          <p:nvPr/>
        </p:nvSpPr>
        <p:spPr>
          <a:xfrm>
            <a:off x="304800" y="4572000"/>
            <a:ext cx="54864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00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DE</a:t>
            </a:r>
            <a:endParaRPr lang="en-US" sz="12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68" name="Text 66"/>
          <p:cNvSpPr/>
          <p:nvPr/>
        </p:nvSpPr>
        <p:spPr>
          <a:xfrm>
            <a:off x="902208" y="4474464"/>
            <a:ext cx="1767840" cy="463296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defTabSz="1219170"/>
            <a:r>
              <a:rPr lang="en-US" sz="14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Germany</a:t>
            </a:r>
            <a:endParaRPr lang="en-US" sz="14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69" name="Text 67"/>
          <p:cNvSpPr/>
          <p:nvPr/>
        </p:nvSpPr>
        <p:spPr>
          <a:xfrm>
            <a:off x="2670048" y="4474464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400" dirty="0">
                <a:solidFill>
                  <a:srgbClr val="A8C8DC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$6.59</a:t>
            </a:r>
            <a:endParaRPr lang="en-US" sz="14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70" name="Text 68"/>
          <p:cNvSpPr/>
          <p:nvPr/>
        </p:nvSpPr>
        <p:spPr>
          <a:xfrm>
            <a:off x="3706368" y="4474464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533" b="1" dirty="0">
                <a:solidFill>
                  <a:srgbClr val="F0C080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$7.8</a:t>
            </a:r>
            <a:endParaRPr lang="en-US" sz="1533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71" name="Shape 69"/>
          <p:cNvSpPr/>
          <p:nvPr/>
        </p:nvSpPr>
        <p:spPr>
          <a:xfrm>
            <a:off x="4803648" y="4572000"/>
            <a:ext cx="731520" cy="225552"/>
          </a:xfrm>
          <a:prstGeom prst="roundRect">
            <a:avLst>
              <a:gd name="adj" fmla="val 27027"/>
            </a:avLst>
          </a:prstGeom>
          <a:solidFill>
            <a:srgbClr val="2471A3"/>
          </a:solidFill>
          <a:ln w="12700">
            <a:solidFill>
              <a:srgbClr val="2471A3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72" name="Text 70"/>
          <p:cNvSpPr/>
          <p:nvPr/>
        </p:nvSpPr>
        <p:spPr>
          <a:xfrm>
            <a:off x="4803648" y="4572000"/>
            <a:ext cx="73152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+18.6%</a:t>
            </a:r>
            <a:endParaRPr lang="en-US" sz="12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73" name="Text 71"/>
          <p:cNvSpPr/>
          <p:nvPr/>
        </p:nvSpPr>
        <p:spPr>
          <a:xfrm>
            <a:off x="5693664" y="4474464"/>
            <a:ext cx="6169152" cy="463296"/>
          </a:xfrm>
          <a:prstGeom prst="rect">
            <a:avLst/>
          </a:prstGeom>
          <a:noFill/>
          <a:ln/>
        </p:spPr>
        <p:txBody>
          <a:bodyPr wrap="square" lIns="0" tIns="33867" rIns="0" bIns="0" rtlCol="0" anchor="ctr"/>
          <a:lstStyle/>
          <a:p>
            <a:pPr defTabSz="1219170"/>
            <a:r>
              <a:rPr lang="en-US" sz="1133" dirty="0">
                <a:solidFill>
                  <a:srgbClr val="5D8AA8"/>
                </a:solidFill>
                <a:latin typeface="League Spartan Light" pitchFamily="50" charset="0"/>
                <a:ea typeface="Calibri" pitchFamily="34" charset="-122"/>
                <a:cs typeface="Calibri" pitchFamily="34" charset="-120"/>
              </a:rPr>
              <a:t>Petrol station price regulation (anti-gouging); IEA reserve release; EU coordinated response; work-from-home guidance</a:t>
            </a:r>
            <a:endParaRPr lang="en-US" sz="1133" dirty="0">
              <a:solidFill>
                <a:prstClr val="black"/>
              </a:solidFill>
              <a:latin typeface="League Spartan Light" pitchFamily="50" charset="0"/>
            </a:endParaRPr>
          </a:p>
        </p:txBody>
      </p:sp>
      <p:sp>
        <p:nvSpPr>
          <p:cNvPr id="74" name="Shape 72"/>
          <p:cNvSpPr/>
          <p:nvPr/>
        </p:nvSpPr>
        <p:spPr>
          <a:xfrm>
            <a:off x="238506" y="4968240"/>
            <a:ext cx="11972544" cy="463296"/>
          </a:xfrm>
          <a:prstGeom prst="rect">
            <a:avLst/>
          </a:prstGeom>
          <a:solidFill>
            <a:srgbClr val="112944"/>
          </a:solidFill>
          <a:ln w="12700">
            <a:solidFill>
              <a:srgbClr val="112944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75" name="Shape 73"/>
          <p:cNvSpPr/>
          <p:nvPr/>
        </p:nvSpPr>
        <p:spPr>
          <a:xfrm>
            <a:off x="304800" y="5065776"/>
            <a:ext cx="548640" cy="225552"/>
          </a:xfrm>
          <a:prstGeom prst="roundRect">
            <a:avLst>
              <a:gd name="adj" fmla="val 21622"/>
            </a:avLst>
          </a:prstGeom>
          <a:solidFill>
            <a:srgbClr val="379FD3"/>
          </a:solidFill>
          <a:ln w="12700">
            <a:solidFill>
              <a:srgbClr val="379FD3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76" name="Text 74"/>
          <p:cNvSpPr/>
          <p:nvPr/>
        </p:nvSpPr>
        <p:spPr>
          <a:xfrm>
            <a:off x="304800" y="5065776"/>
            <a:ext cx="54864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00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SG</a:t>
            </a:r>
            <a:endParaRPr lang="en-US" sz="12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77" name="Text 75"/>
          <p:cNvSpPr/>
          <p:nvPr/>
        </p:nvSpPr>
        <p:spPr>
          <a:xfrm>
            <a:off x="902208" y="4968240"/>
            <a:ext cx="1767840" cy="463296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defTabSz="1219170"/>
            <a:r>
              <a:rPr lang="en-US" sz="14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Singapore</a:t>
            </a:r>
            <a:endParaRPr lang="en-US" sz="14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78" name="Text 76"/>
          <p:cNvSpPr/>
          <p:nvPr/>
        </p:nvSpPr>
        <p:spPr>
          <a:xfrm>
            <a:off x="2670048" y="4968240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400" dirty="0">
                <a:solidFill>
                  <a:srgbClr val="A8C8DC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$7.5</a:t>
            </a:r>
            <a:endParaRPr lang="en-US" sz="14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79" name="Text 77"/>
          <p:cNvSpPr/>
          <p:nvPr/>
        </p:nvSpPr>
        <p:spPr>
          <a:xfrm>
            <a:off x="3706368" y="4968240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533" b="1" dirty="0">
                <a:solidFill>
                  <a:srgbClr val="F0C080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$8.48</a:t>
            </a:r>
            <a:endParaRPr lang="en-US" sz="1533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80" name="Shape 78"/>
          <p:cNvSpPr/>
          <p:nvPr/>
        </p:nvSpPr>
        <p:spPr>
          <a:xfrm>
            <a:off x="4803648" y="5065776"/>
            <a:ext cx="731520" cy="225552"/>
          </a:xfrm>
          <a:prstGeom prst="roundRect">
            <a:avLst>
              <a:gd name="adj" fmla="val 27027"/>
            </a:avLst>
          </a:prstGeom>
          <a:solidFill>
            <a:srgbClr val="1A6E9E"/>
          </a:solidFill>
          <a:ln w="12700">
            <a:solidFill>
              <a:srgbClr val="1A6E9E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81" name="Text 79"/>
          <p:cNvSpPr/>
          <p:nvPr/>
        </p:nvSpPr>
        <p:spPr>
          <a:xfrm>
            <a:off x="4803648" y="5065776"/>
            <a:ext cx="73152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+13.3%</a:t>
            </a:r>
            <a:endParaRPr lang="en-US" sz="12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82" name="Text 80"/>
          <p:cNvSpPr/>
          <p:nvPr/>
        </p:nvSpPr>
        <p:spPr>
          <a:xfrm>
            <a:off x="5693664" y="4968240"/>
            <a:ext cx="6169152" cy="463296"/>
          </a:xfrm>
          <a:prstGeom prst="rect">
            <a:avLst/>
          </a:prstGeom>
          <a:noFill/>
          <a:ln/>
        </p:spPr>
        <p:txBody>
          <a:bodyPr wrap="square" lIns="0" tIns="33867" rIns="0" bIns="0" rtlCol="0" anchor="ctr"/>
          <a:lstStyle/>
          <a:p>
            <a:pPr defTabSz="1219170"/>
            <a:r>
              <a:rPr lang="en-US" sz="1133" dirty="0">
                <a:solidFill>
                  <a:srgbClr val="5D8AA8"/>
                </a:solidFill>
                <a:latin typeface="League Spartan Light" pitchFamily="50" charset="0"/>
                <a:ea typeface="Calibri" pitchFamily="34" charset="-122"/>
                <a:cs typeface="Calibri" pitchFamily="34" charset="-120"/>
              </a:rPr>
              <a:t>Diversified crude supply origins; bilateral energy trade deal with Australia; leveraged financial reserves; refinery stabilisation</a:t>
            </a:r>
            <a:endParaRPr lang="en-US" sz="1133" dirty="0">
              <a:solidFill>
                <a:prstClr val="black"/>
              </a:solidFill>
              <a:latin typeface="League Spartan Light" pitchFamily="50" charset="0"/>
            </a:endParaRPr>
          </a:p>
        </p:txBody>
      </p:sp>
      <p:sp>
        <p:nvSpPr>
          <p:cNvPr id="83" name="Shape 81"/>
          <p:cNvSpPr/>
          <p:nvPr/>
        </p:nvSpPr>
        <p:spPr>
          <a:xfrm>
            <a:off x="238506" y="5462016"/>
            <a:ext cx="11972544" cy="463296"/>
          </a:xfrm>
          <a:prstGeom prst="rect">
            <a:avLst/>
          </a:prstGeom>
          <a:solidFill>
            <a:srgbClr val="0D2540"/>
          </a:solidFill>
          <a:ln w="12700">
            <a:solidFill>
              <a:srgbClr val="0D2540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84" name="Shape 82"/>
          <p:cNvSpPr/>
          <p:nvPr/>
        </p:nvSpPr>
        <p:spPr>
          <a:xfrm>
            <a:off x="304800" y="5559552"/>
            <a:ext cx="548640" cy="225552"/>
          </a:xfrm>
          <a:prstGeom prst="roundRect">
            <a:avLst>
              <a:gd name="adj" fmla="val 21622"/>
            </a:avLst>
          </a:prstGeom>
          <a:solidFill>
            <a:srgbClr val="379FD3"/>
          </a:solidFill>
          <a:ln w="12700">
            <a:solidFill>
              <a:srgbClr val="379FD3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85" name="Text 83"/>
          <p:cNvSpPr/>
          <p:nvPr/>
        </p:nvSpPr>
        <p:spPr>
          <a:xfrm>
            <a:off x="304800" y="5559552"/>
            <a:ext cx="54864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00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JP</a:t>
            </a:r>
            <a:endParaRPr lang="en-US" sz="12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86" name="Text 84"/>
          <p:cNvSpPr/>
          <p:nvPr/>
        </p:nvSpPr>
        <p:spPr>
          <a:xfrm>
            <a:off x="902208" y="5462016"/>
            <a:ext cx="1767840" cy="463296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defTabSz="1219170"/>
            <a:r>
              <a:rPr lang="en-US" sz="14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Japan</a:t>
            </a:r>
            <a:endParaRPr lang="en-US" sz="14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87" name="Text 85"/>
          <p:cNvSpPr/>
          <p:nvPr/>
        </p:nvSpPr>
        <p:spPr>
          <a:xfrm>
            <a:off x="2670048" y="5462016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400" dirty="0">
                <a:solidFill>
                  <a:srgbClr val="A8C8DC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$3.71</a:t>
            </a:r>
            <a:endParaRPr lang="en-US" sz="14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88" name="Text 86"/>
          <p:cNvSpPr/>
          <p:nvPr/>
        </p:nvSpPr>
        <p:spPr>
          <a:xfrm>
            <a:off x="3706368" y="5462016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533" b="1" dirty="0">
                <a:solidFill>
                  <a:srgbClr val="F0C080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$4.01</a:t>
            </a:r>
            <a:endParaRPr lang="en-US" sz="1533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89" name="Shape 87"/>
          <p:cNvSpPr/>
          <p:nvPr/>
        </p:nvSpPr>
        <p:spPr>
          <a:xfrm>
            <a:off x="4803648" y="5559552"/>
            <a:ext cx="731520" cy="225552"/>
          </a:xfrm>
          <a:prstGeom prst="roundRect">
            <a:avLst>
              <a:gd name="adj" fmla="val 27027"/>
            </a:avLst>
          </a:prstGeom>
          <a:solidFill>
            <a:srgbClr val="1E7A4A"/>
          </a:solidFill>
          <a:ln w="12700">
            <a:solidFill>
              <a:srgbClr val="1E7A4A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90" name="Text 88"/>
          <p:cNvSpPr/>
          <p:nvPr/>
        </p:nvSpPr>
        <p:spPr>
          <a:xfrm>
            <a:off x="4803648" y="5559552"/>
            <a:ext cx="73152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+8.2%</a:t>
            </a:r>
            <a:endParaRPr lang="en-US" sz="12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91" name="Text 89"/>
          <p:cNvSpPr/>
          <p:nvPr/>
        </p:nvSpPr>
        <p:spPr>
          <a:xfrm>
            <a:off x="5693664" y="5462016"/>
            <a:ext cx="6169152" cy="463296"/>
          </a:xfrm>
          <a:prstGeom prst="rect">
            <a:avLst/>
          </a:prstGeom>
          <a:noFill/>
          <a:ln/>
        </p:spPr>
        <p:txBody>
          <a:bodyPr wrap="square" lIns="0" tIns="33867" rIns="0" bIns="0" rtlCol="0" anchor="ctr"/>
          <a:lstStyle/>
          <a:p>
            <a:pPr defTabSz="1219170"/>
            <a:r>
              <a:rPr lang="en-US" sz="1133" dirty="0">
                <a:solidFill>
                  <a:srgbClr val="5D8AA8"/>
                </a:solidFill>
                <a:latin typeface="League Spartan Light" pitchFamily="50" charset="0"/>
                <a:ea typeface="Calibri" pitchFamily="34" charset="-122"/>
                <a:cs typeface="Calibri" pitchFamily="34" charset="-120"/>
              </a:rPr>
              <a:t>Released 80 million barrels (15 days' demand) from strategic reserves; fuel subsidy programme extended; urged conservation</a:t>
            </a:r>
            <a:endParaRPr lang="en-US" sz="1133" dirty="0">
              <a:solidFill>
                <a:prstClr val="black"/>
              </a:solidFill>
              <a:latin typeface="League Spartan Light" pitchFamily="50" charset="0"/>
            </a:endParaRPr>
          </a:p>
        </p:txBody>
      </p:sp>
      <p:sp>
        <p:nvSpPr>
          <p:cNvPr id="92" name="Shape 90"/>
          <p:cNvSpPr/>
          <p:nvPr/>
        </p:nvSpPr>
        <p:spPr>
          <a:xfrm>
            <a:off x="219456" y="6461760"/>
            <a:ext cx="11972544" cy="6096"/>
          </a:xfrm>
          <a:prstGeom prst="rect">
            <a:avLst/>
          </a:prstGeom>
          <a:solidFill>
            <a:srgbClr val="F78F28"/>
          </a:solidFill>
          <a:ln w="12700">
            <a:solidFill>
              <a:srgbClr val="F78F28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93" name="Text 91"/>
          <p:cNvSpPr/>
          <p:nvPr/>
        </p:nvSpPr>
        <p:spPr>
          <a:xfrm>
            <a:off x="426720" y="6486144"/>
            <a:ext cx="853440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219170"/>
            <a:r>
              <a:rPr lang="en-US" sz="933" dirty="0">
                <a:solidFill>
                  <a:srgbClr val="6B9BB8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Sources: Visual Capitalist · GlobalPetrolPrices.com · IEA 2026 Energy Crisis Policy Response Tracker · Wikipedia 2026 Iran war fuel crisis</a:t>
            </a:r>
            <a:endParaRPr lang="en-US" sz="933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94" name="Text 92"/>
          <p:cNvSpPr/>
          <p:nvPr/>
        </p:nvSpPr>
        <p:spPr>
          <a:xfrm>
            <a:off x="9022080" y="6486144"/>
            <a:ext cx="280416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1219170"/>
            <a:r>
              <a:rPr lang="en-US" sz="1067" b="1" dirty="0">
                <a:solidFill>
                  <a:srgbClr val="F78F28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currenteventshub.com</a:t>
            </a:r>
            <a:endParaRPr lang="en-US" sz="10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31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19456" cy="6858000"/>
          </a:xfrm>
          <a:prstGeom prst="rect">
            <a:avLst/>
          </a:prstGeom>
          <a:solidFill>
            <a:srgbClr val="F78F28"/>
          </a:solidFill>
          <a:ln w="12700">
            <a:solidFill>
              <a:srgbClr val="F78F28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26720" y="158496"/>
            <a:ext cx="1133856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219170"/>
            <a:r>
              <a:rPr lang="en-US" sz="2933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Global Gas Prices: Before &amp; After the Iran War</a:t>
            </a:r>
            <a:endParaRPr lang="en-US" sz="2933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26720" y="755904"/>
            <a:ext cx="11338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219170"/>
            <a:r>
              <a:rPr lang="en-US" sz="1267" dirty="0">
                <a:solidFill>
                  <a:srgbClr val="379FD3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National average pump prices (USD/litre)  ·  Regular Unleaded  ·  Feb 23, 2026  →  Late Apr 2026</a:t>
            </a:r>
            <a:endParaRPr lang="en-US" sz="12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219456" y="1121664"/>
            <a:ext cx="11972544" cy="365760"/>
          </a:xfrm>
          <a:prstGeom prst="rect">
            <a:avLst/>
          </a:prstGeom>
          <a:solidFill>
            <a:srgbClr val="0D2540"/>
          </a:solidFill>
          <a:ln w="12700">
            <a:solidFill>
              <a:srgbClr val="0D2540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902208" y="1121664"/>
            <a:ext cx="1767840" cy="365760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defTabSz="1219170"/>
            <a:r>
              <a:rPr lang="en-US" sz="1067" b="1" dirty="0">
                <a:solidFill>
                  <a:srgbClr val="379FD3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COUNTRY</a:t>
            </a:r>
            <a:endParaRPr lang="en-US" sz="10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2670048" y="1121664"/>
            <a:ext cx="1036320" cy="365760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algn="ctr" defTabSz="1219170"/>
            <a:r>
              <a:rPr lang="en-US" sz="1067" b="1" dirty="0">
                <a:solidFill>
                  <a:srgbClr val="379FD3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FEB 23</a:t>
            </a:r>
            <a:endParaRPr lang="en-US" sz="10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3706368" y="1121664"/>
            <a:ext cx="1036320" cy="365760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algn="ctr" defTabSz="1219170"/>
            <a:r>
              <a:rPr lang="en-US" sz="1067" b="1" dirty="0">
                <a:solidFill>
                  <a:srgbClr val="379FD3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LATE APR</a:t>
            </a:r>
            <a:endParaRPr lang="en-US" sz="10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742688" y="1121664"/>
            <a:ext cx="877824" cy="365760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algn="ctr" defTabSz="1219170"/>
            <a:r>
              <a:rPr lang="en-US" sz="1067" b="1" dirty="0">
                <a:solidFill>
                  <a:srgbClr val="379FD3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CHANGE</a:t>
            </a:r>
            <a:endParaRPr lang="en-US" sz="10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620512" y="1121664"/>
            <a:ext cx="6291072" cy="365760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defTabSz="1219170"/>
            <a:r>
              <a:rPr lang="en-US" sz="1067" b="1" dirty="0">
                <a:solidFill>
                  <a:srgbClr val="379FD3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GOVERNMENT RESPONSE</a:t>
            </a:r>
            <a:endParaRPr lang="en-US" sz="10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238506" y="1511808"/>
            <a:ext cx="11972544" cy="463296"/>
          </a:xfrm>
          <a:prstGeom prst="rect">
            <a:avLst/>
          </a:prstGeom>
          <a:solidFill>
            <a:srgbClr val="0D2540"/>
          </a:solidFill>
          <a:ln w="12700">
            <a:solidFill>
              <a:srgbClr val="0D2540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04800" y="1609344"/>
            <a:ext cx="548640" cy="225552"/>
          </a:xfrm>
          <a:prstGeom prst="roundRect">
            <a:avLst>
              <a:gd name="adj" fmla="val 21622"/>
            </a:avLst>
          </a:prstGeom>
          <a:solidFill>
            <a:srgbClr val="379FD3"/>
          </a:solidFill>
          <a:ln w="12700">
            <a:solidFill>
              <a:srgbClr val="379FD3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04800" y="1609344"/>
            <a:ext cx="54864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00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PH</a:t>
            </a:r>
            <a:endParaRPr lang="en-US" sz="12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02208" y="1511808"/>
            <a:ext cx="1767840" cy="463296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defTabSz="1219170"/>
            <a:r>
              <a:rPr lang="en-US" sz="14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Philippines</a:t>
            </a:r>
            <a:endParaRPr lang="en-US" sz="14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2670048" y="1511808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400" dirty="0">
                <a:solidFill>
                  <a:srgbClr val="A8C8DC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$0.72</a:t>
            </a:r>
            <a:endParaRPr lang="en-US" sz="14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3706368" y="1511808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533" b="1" dirty="0">
                <a:solidFill>
                  <a:srgbClr val="F0C080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$1.24</a:t>
            </a:r>
            <a:endParaRPr lang="en-US" sz="1533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4803648" y="1609344"/>
            <a:ext cx="731520" cy="225552"/>
          </a:xfrm>
          <a:prstGeom prst="roundRect">
            <a:avLst>
              <a:gd name="adj" fmla="val 27027"/>
            </a:avLst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803648" y="1609344"/>
            <a:ext cx="73152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+72.6%</a:t>
            </a:r>
            <a:endParaRPr lang="en-US" sz="12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5693664" y="1511808"/>
            <a:ext cx="6169152" cy="463296"/>
          </a:xfrm>
          <a:prstGeom prst="rect">
            <a:avLst/>
          </a:prstGeom>
          <a:noFill/>
          <a:ln/>
        </p:spPr>
        <p:txBody>
          <a:bodyPr wrap="square" lIns="0" tIns="33867" rIns="0" bIns="0" rtlCol="0" anchor="ctr"/>
          <a:lstStyle/>
          <a:p>
            <a:pPr defTabSz="1219170"/>
            <a:r>
              <a:rPr lang="en-US" sz="1133" dirty="0">
                <a:solidFill>
                  <a:srgbClr val="5D8AA8"/>
                </a:solidFill>
                <a:latin typeface="League Spartan Light" pitchFamily="50" charset="0"/>
                <a:ea typeface="Calibri" pitchFamily="34" charset="-122"/>
                <a:cs typeface="Calibri" pitchFamily="34" charset="-120"/>
              </a:rPr>
              <a:t>State of national energy emergency declared; fuel tax suspended; free bus rides for students &amp; workers; 4-day work week</a:t>
            </a:r>
            <a:endParaRPr lang="en-US" sz="1133" dirty="0">
              <a:solidFill>
                <a:prstClr val="black"/>
              </a:solidFill>
              <a:latin typeface="League Spartan Light" pitchFamily="50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238506" y="2005584"/>
            <a:ext cx="11972544" cy="463296"/>
          </a:xfrm>
          <a:prstGeom prst="rect">
            <a:avLst/>
          </a:prstGeom>
          <a:solidFill>
            <a:srgbClr val="112944"/>
          </a:solidFill>
          <a:ln w="12700">
            <a:solidFill>
              <a:srgbClr val="112944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304800" y="2103120"/>
            <a:ext cx="548640" cy="225552"/>
          </a:xfrm>
          <a:prstGeom prst="roundRect">
            <a:avLst>
              <a:gd name="adj" fmla="val 21622"/>
            </a:avLst>
          </a:prstGeom>
          <a:solidFill>
            <a:srgbClr val="379FD3"/>
          </a:solidFill>
          <a:ln w="12700">
            <a:solidFill>
              <a:srgbClr val="379FD3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304800" y="2103120"/>
            <a:ext cx="54864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00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KH</a:t>
            </a:r>
            <a:endParaRPr lang="en-US" sz="12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902208" y="2005584"/>
            <a:ext cx="1767840" cy="463296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defTabSz="1219170"/>
            <a:r>
              <a:rPr lang="en-US" sz="14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Cambodia</a:t>
            </a:r>
            <a:endParaRPr lang="en-US" sz="14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2670048" y="2005584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400" dirty="0">
                <a:solidFill>
                  <a:srgbClr val="A8C8DC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$0.95</a:t>
            </a:r>
            <a:endParaRPr lang="en-US" sz="14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3706368" y="2005584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533" b="1" dirty="0">
                <a:solidFill>
                  <a:srgbClr val="F0C080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$1.33</a:t>
            </a:r>
            <a:endParaRPr lang="en-US" sz="1533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4803648" y="2103120"/>
            <a:ext cx="731520" cy="225552"/>
          </a:xfrm>
          <a:prstGeom prst="roundRect">
            <a:avLst>
              <a:gd name="adj" fmla="val 27027"/>
            </a:avLst>
          </a:prstGeom>
          <a:solidFill>
            <a:srgbClr val="E74C3C"/>
          </a:solidFill>
          <a:ln w="12700">
            <a:solidFill>
              <a:srgbClr val="E74C3C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4803648" y="2103120"/>
            <a:ext cx="73152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+40.4%</a:t>
            </a:r>
            <a:endParaRPr lang="en-US" sz="12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5693664" y="2005584"/>
            <a:ext cx="6169152" cy="463296"/>
          </a:xfrm>
          <a:prstGeom prst="rect">
            <a:avLst/>
          </a:prstGeom>
          <a:noFill/>
          <a:ln/>
        </p:spPr>
        <p:txBody>
          <a:bodyPr wrap="square" lIns="0" tIns="33867" rIns="0" bIns="0" rtlCol="0" anchor="ctr"/>
          <a:lstStyle/>
          <a:p>
            <a:pPr defTabSz="1219170"/>
            <a:r>
              <a:rPr lang="en-US" sz="1133" dirty="0">
                <a:solidFill>
                  <a:srgbClr val="5D8AA8"/>
                </a:solidFill>
                <a:latin typeface="League Spartan Light" pitchFamily="50" charset="0"/>
                <a:ea typeface="Calibri" pitchFamily="34" charset="-122"/>
                <a:cs typeface="Calibri" pitchFamily="34" charset="-120"/>
              </a:rPr>
              <a:t>Import duties &amp; VAT on fuel eliminated; diversified supply away from Thailand to Singapore &amp; Malaysia</a:t>
            </a:r>
            <a:endParaRPr lang="en-US" sz="1133" dirty="0">
              <a:solidFill>
                <a:prstClr val="black"/>
              </a:solidFill>
              <a:latin typeface="League Spartan Light" pitchFamily="50" charset="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238506" y="2499360"/>
            <a:ext cx="11972544" cy="463296"/>
          </a:xfrm>
          <a:prstGeom prst="rect">
            <a:avLst/>
          </a:prstGeom>
          <a:solidFill>
            <a:srgbClr val="0D2540"/>
          </a:solidFill>
          <a:ln w="12700">
            <a:solidFill>
              <a:srgbClr val="0D2540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304800" y="2596896"/>
            <a:ext cx="548640" cy="225552"/>
          </a:xfrm>
          <a:prstGeom prst="roundRect">
            <a:avLst>
              <a:gd name="adj" fmla="val 21622"/>
            </a:avLst>
          </a:prstGeom>
          <a:solidFill>
            <a:srgbClr val="F78F28"/>
          </a:solidFill>
          <a:ln w="12700">
            <a:solidFill>
              <a:srgbClr val="F78F28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304800" y="2596896"/>
            <a:ext cx="54864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00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US</a:t>
            </a:r>
            <a:endParaRPr lang="en-US" sz="12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902208" y="2499360"/>
            <a:ext cx="1767840" cy="463296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defTabSz="1219170"/>
            <a:r>
              <a:rPr lang="en-US" sz="14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United States</a:t>
            </a:r>
            <a:endParaRPr lang="en-US" sz="14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2670048" y="2499360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400" dirty="0">
                <a:solidFill>
                  <a:srgbClr val="A8C8DC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$0.86</a:t>
            </a:r>
            <a:endParaRPr lang="en-US" sz="14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3706368" y="2499360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533" b="1" dirty="0">
                <a:solidFill>
                  <a:srgbClr val="F0C080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$1.16</a:t>
            </a:r>
            <a:endParaRPr lang="en-US" sz="1533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4803648" y="2596896"/>
            <a:ext cx="731520" cy="225552"/>
          </a:xfrm>
          <a:prstGeom prst="roundRect">
            <a:avLst>
              <a:gd name="adj" fmla="val 27027"/>
            </a:avLst>
          </a:prstGeom>
          <a:solidFill>
            <a:srgbClr val="F78F28"/>
          </a:solidFill>
          <a:ln w="12700">
            <a:solidFill>
              <a:srgbClr val="F78F28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4803648" y="2596896"/>
            <a:ext cx="73152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+35.1%</a:t>
            </a:r>
            <a:endParaRPr lang="en-US" sz="12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5693664" y="2499360"/>
            <a:ext cx="6169152" cy="463296"/>
          </a:xfrm>
          <a:prstGeom prst="rect">
            <a:avLst/>
          </a:prstGeom>
          <a:noFill/>
          <a:ln/>
        </p:spPr>
        <p:txBody>
          <a:bodyPr wrap="square" lIns="0" tIns="33867" rIns="0" bIns="0" rtlCol="0" anchor="ctr"/>
          <a:lstStyle/>
          <a:p>
            <a:pPr defTabSz="1219170"/>
            <a:r>
              <a:rPr lang="en-US" sz="1133" dirty="0">
                <a:solidFill>
                  <a:srgbClr val="5D8AA8"/>
                </a:solidFill>
                <a:latin typeface="League Spartan Light" pitchFamily="50" charset="0"/>
                <a:ea typeface="Calibri" pitchFamily="34" charset="-122"/>
                <a:cs typeface="Calibri" pitchFamily="34" charset="-120"/>
              </a:rPr>
              <a:t>IEA coordinated reserve release (400 mb); Strategic Petroleum Reserve drawdown; no federal fuel tax cut enacted</a:t>
            </a:r>
            <a:endParaRPr lang="en-US" sz="1133" dirty="0">
              <a:solidFill>
                <a:prstClr val="black"/>
              </a:solidFill>
              <a:latin typeface="League Spartan Light" pitchFamily="50" charset="0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238506" y="2993136"/>
            <a:ext cx="11972544" cy="463296"/>
          </a:xfrm>
          <a:prstGeom prst="rect">
            <a:avLst/>
          </a:prstGeom>
          <a:solidFill>
            <a:srgbClr val="112944"/>
          </a:solidFill>
          <a:ln w="12700">
            <a:solidFill>
              <a:srgbClr val="112944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304800" y="3090672"/>
            <a:ext cx="548640" cy="225552"/>
          </a:xfrm>
          <a:prstGeom prst="roundRect">
            <a:avLst>
              <a:gd name="adj" fmla="val 21622"/>
            </a:avLst>
          </a:prstGeom>
          <a:solidFill>
            <a:srgbClr val="379FD3"/>
          </a:solidFill>
          <a:ln w="12700">
            <a:solidFill>
              <a:srgbClr val="379FD3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304800" y="3090672"/>
            <a:ext cx="54864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00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AU</a:t>
            </a:r>
            <a:endParaRPr lang="en-US" sz="12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902208" y="2993136"/>
            <a:ext cx="1767840" cy="463296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defTabSz="1219170"/>
            <a:r>
              <a:rPr lang="en-US" sz="14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Australia</a:t>
            </a:r>
            <a:endParaRPr lang="en-US" sz="14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2670048" y="2993136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400" dirty="0">
                <a:solidFill>
                  <a:srgbClr val="A8C8DC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$1.06</a:t>
            </a:r>
            <a:endParaRPr lang="en-US" sz="14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3706368" y="2993136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533" b="1" dirty="0">
                <a:solidFill>
                  <a:srgbClr val="F0C080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$1.37</a:t>
            </a:r>
            <a:endParaRPr lang="en-US" sz="1533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4803648" y="3090672"/>
            <a:ext cx="731520" cy="225552"/>
          </a:xfrm>
          <a:prstGeom prst="roundRect">
            <a:avLst>
              <a:gd name="adj" fmla="val 27027"/>
            </a:avLst>
          </a:prstGeom>
          <a:solidFill>
            <a:srgbClr val="FB923C"/>
          </a:solidFill>
          <a:ln w="12700">
            <a:solidFill>
              <a:srgbClr val="FB923C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4803648" y="3090672"/>
            <a:ext cx="73152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+29.3%</a:t>
            </a:r>
            <a:endParaRPr lang="en-US" sz="12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46" name="Text 44"/>
          <p:cNvSpPr/>
          <p:nvPr/>
        </p:nvSpPr>
        <p:spPr>
          <a:xfrm>
            <a:off x="5693664" y="2993136"/>
            <a:ext cx="6169152" cy="463296"/>
          </a:xfrm>
          <a:prstGeom prst="rect">
            <a:avLst/>
          </a:prstGeom>
          <a:noFill/>
          <a:ln/>
        </p:spPr>
        <p:txBody>
          <a:bodyPr wrap="square" lIns="0" tIns="33867" rIns="0" bIns="0" rtlCol="0" anchor="ctr"/>
          <a:lstStyle/>
          <a:p>
            <a:pPr defTabSz="1219170"/>
            <a:r>
              <a:rPr lang="en-US" sz="1133" dirty="0">
                <a:solidFill>
                  <a:srgbClr val="5D8AA8"/>
                </a:solidFill>
                <a:latin typeface="League Spartan Light" pitchFamily="50" charset="0"/>
                <a:ea typeface="Calibri" pitchFamily="34" charset="-122"/>
                <a:cs typeface="Calibri" pitchFamily="34" charset="-120"/>
              </a:rPr>
              <a:t>Strategic reserve release; fuel quality standards relaxed; 'Every Little Bit Helps' conservation campaign; Singapore supply deal</a:t>
            </a:r>
            <a:endParaRPr lang="en-US" sz="1133" dirty="0">
              <a:solidFill>
                <a:prstClr val="black"/>
              </a:solidFill>
              <a:latin typeface="League Spartan Light" pitchFamily="50" charset="0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238506" y="3486912"/>
            <a:ext cx="11972544" cy="463296"/>
          </a:xfrm>
          <a:prstGeom prst="rect">
            <a:avLst/>
          </a:prstGeom>
          <a:solidFill>
            <a:srgbClr val="0D2540"/>
          </a:solidFill>
          <a:ln w="12700">
            <a:solidFill>
              <a:srgbClr val="0D2540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48" name="Shape 46"/>
          <p:cNvSpPr/>
          <p:nvPr/>
        </p:nvSpPr>
        <p:spPr>
          <a:xfrm>
            <a:off x="304800" y="3584448"/>
            <a:ext cx="548640" cy="225552"/>
          </a:xfrm>
          <a:prstGeom prst="roundRect">
            <a:avLst>
              <a:gd name="adj" fmla="val 21622"/>
            </a:avLst>
          </a:prstGeom>
          <a:solidFill>
            <a:srgbClr val="379FD3"/>
          </a:solidFill>
          <a:ln w="12700">
            <a:solidFill>
              <a:srgbClr val="379FD3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49" name="Text 47"/>
          <p:cNvSpPr/>
          <p:nvPr/>
        </p:nvSpPr>
        <p:spPr>
          <a:xfrm>
            <a:off x="304800" y="3584448"/>
            <a:ext cx="54864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00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CA</a:t>
            </a:r>
            <a:endParaRPr lang="en-US" sz="12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50" name="Text 48"/>
          <p:cNvSpPr/>
          <p:nvPr/>
        </p:nvSpPr>
        <p:spPr>
          <a:xfrm>
            <a:off x="902208" y="3486912"/>
            <a:ext cx="1767840" cy="463296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defTabSz="1219170"/>
            <a:r>
              <a:rPr lang="en-US" sz="14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Canada</a:t>
            </a:r>
            <a:endParaRPr lang="en-US" sz="14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51" name="Text 49"/>
          <p:cNvSpPr/>
          <p:nvPr/>
        </p:nvSpPr>
        <p:spPr>
          <a:xfrm>
            <a:off x="2670048" y="3486912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400" dirty="0">
                <a:solidFill>
                  <a:srgbClr val="A8C8DC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$1.05</a:t>
            </a:r>
            <a:endParaRPr lang="en-US" sz="14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52" name="Text 50"/>
          <p:cNvSpPr/>
          <p:nvPr/>
        </p:nvSpPr>
        <p:spPr>
          <a:xfrm>
            <a:off x="3706368" y="3486912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533" b="1" dirty="0">
                <a:solidFill>
                  <a:srgbClr val="F0C080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$1.35</a:t>
            </a:r>
            <a:endParaRPr lang="en-US" sz="1533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53" name="Shape 51"/>
          <p:cNvSpPr/>
          <p:nvPr/>
        </p:nvSpPr>
        <p:spPr>
          <a:xfrm>
            <a:off x="4803648" y="3584448"/>
            <a:ext cx="731520" cy="225552"/>
          </a:xfrm>
          <a:prstGeom prst="roundRect">
            <a:avLst>
              <a:gd name="adj" fmla="val 27027"/>
            </a:avLst>
          </a:prstGeom>
          <a:solidFill>
            <a:srgbClr val="F39C12"/>
          </a:solidFill>
          <a:ln w="12700">
            <a:solidFill>
              <a:srgbClr val="F39C12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54" name="Text 52"/>
          <p:cNvSpPr/>
          <p:nvPr/>
        </p:nvSpPr>
        <p:spPr>
          <a:xfrm>
            <a:off x="4803648" y="3584448"/>
            <a:ext cx="73152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+28.9%</a:t>
            </a:r>
            <a:endParaRPr lang="en-US" sz="12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55" name="Text 53"/>
          <p:cNvSpPr/>
          <p:nvPr/>
        </p:nvSpPr>
        <p:spPr>
          <a:xfrm>
            <a:off x="5693664" y="3486912"/>
            <a:ext cx="6169152" cy="463296"/>
          </a:xfrm>
          <a:prstGeom prst="rect">
            <a:avLst/>
          </a:prstGeom>
          <a:noFill/>
          <a:ln/>
        </p:spPr>
        <p:txBody>
          <a:bodyPr wrap="square" lIns="0" tIns="33867" rIns="0" bIns="0" rtlCol="0" anchor="ctr"/>
          <a:lstStyle/>
          <a:p>
            <a:pPr defTabSz="1219170"/>
            <a:r>
              <a:rPr lang="en-US" sz="1133" dirty="0">
                <a:solidFill>
                  <a:srgbClr val="5D8AA8"/>
                </a:solidFill>
                <a:latin typeface="League Spartan Light" pitchFamily="50" charset="0"/>
                <a:ea typeface="Calibri" pitchFamily="34" charset="-122"/>
                <a:cs typeface="Calibri" pitchFamily="34" charset="-120"/>
              </a:rPr>
              <a:t>Federal carbon tax suspended; IEA reserve release participation; cost-of-living rebates to lower-income households</a:t>
            </a:r>
            <a:endParaRPr lang="en-US" sz="1133" dirty="0">
              <a:solidFill>
                <a:prstClr val="black"/>
              </a:solidFill>
              <a:latin typeface="League Spartan Light" pitchFamily="50" charset="0"/>
            </a:endParaRPr>
          </a:p>
        </p:txBody>
      </p:sp>
      <p:sp>
        <p:nvSpPr>
          <p:cNvPr id="56" name="Shape 54"/>
          <p:cNvSpPr/>
          <p:nvPr/>
        </p:nvSpPr>
        <p:spPr>
          <a:xfrm>
            <a:off x="238506" y="3980688"/>
            <a:ext cx="11972544" cy="463296"/>
          </a:xfrm>
          <a:prstGeom prst="rect">
            <a:avLst/>
          </a:prstGeom>
          <a:solidFill>
            <a:srgbClr val="112944"/>
          </a:solidFill>
          <a:ln w="12700">
            <a:solidFill>
              <a:srgbClr val="112944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57" name="Shape 55"/>
          <p:cNvSpPr/>
          <p:nvPr/>
        </p:nvSpPr>
        <p:spPr>
          <a:xfrm>
            <a:off x="304800" y="4078224"/>
            <a:ext cx="548640" cy="225552"/>
          </a:xfrm>
          <a:prstGeom prst="roundRect">
            <a:avLst>
              <a:gd name="adj" fmla="val 21622"/>
            </a:avLst>
          </a:prstGeom>
          <a:solidFill>
            <a:srgbClr val="379FD3"/>
          </a:solidFill>
          <a:ln w="12700">
            <a:solidFill>
              <a:srgbClr val="379FD3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58" name="Text 56"/>
          <p:cNvSpPr/>
          <p:nvPr/>
        </p:nvSpPr>
        <p:spPr>
          <a:xfrm>
            <a:off x="304800" y="4078224"/>
            <a:ext cx="54864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00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GB</a:t>
            </a:r>
            <a:endParaRPr lang="en-US" sz="12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59" name="Text 57"/>
          <p:cNvSpPr/>
          <p:nvPr/>
        </p:nvSpPr>
        <p:spPr>
          <a:xfrm>
            <a:off x="902208" y="3980688"/>
            <a:ext cx="1767840" cy="463296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defTabSz="1219170"/>
            <a:r>
              <a:rPr lang="en-US" sz="14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United Kingdom</a:t>
            </a:r>
            <a:endParaRPr lang="en-US" sz="14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60" name="Text 58"/>
          <p:cNvSpPr/>
          <p:nvPr/>
        </p:nvSpPr>
        <p:spPr>
          <a:xfrm>
            <a:off x="2670048" y="3980688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400" dirty="0">
                <a:solidFill>
                  <a:srgbClr val="A8C8DC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$1.35</a:t>
            </a:r>
            <a:endParaRPr lang="en-US" sz="14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61" name="Text 59"/>
          <p:cNvSpPr/>
          <p:nvPr/>
        </p:nvSpPr>
        <p:spPr>
          <a:xfrm>
            <a:off x="3706368" y="3980688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533" b="1" dirty="0">
                <a:solidFill>
                  <a:srgbClr val="F0C080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$1.62</a:t>
            </a:r>
            <a:endParaRPr lang="en-US" sz="1533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62" name="Shape 60"/>
          <p:cNvSpPr/>
          <p:nvPr/>
        </p:nvSpPr>
        <p:spPr>
          <a:xfrm>
            <a:off x="4803648" y="4078224"/>
            <a:ext cx="731520" cy="225552"/>
          </a:xfrm>
          <a:prstGeom prst="roundRect">
            <a:avLst>
              <a:gd name="adj" fmla="val 27027"/>
            </a:avLst>
          </a:prstGeom>
          <a:solidFill>
            <a:srgbClr val="2980B9"/>
          </a:solidFill>
          <a:ln w="12700">
            <a:solidFill>
              <a:srgbClr val="2980B9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63" name="Text 61"/>
          <p:cNvSpPr/>
          <p:nvPr/>
        </p:nvSpPr>
        <p:spPr>
          <a:xfrm>
            <a:off x="4803648" y="4078224"/>
            <a:ext cx="73152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+20%</a:t>
            </a:r>
            <a:endParaRPr lang="en-US" sz="12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64" name="Text 62"/>
          <p:cNvSpPr/>
          <p:nvPr/>
        </p:nvSpPr>
        <p:spPr>
          <a:xfrm>
            <a:off x="5693664" y="3980688"/>
            <a:ext cx="6169152" cy="463296"/>
          </a:xfrm>
          <a:prstGeom prst="rect">
            <a:avLst/>
          </a:prstGeom>
          <a:noFill/>
          <a:ln/>
        </p:spPr>
        <p:txBody>
          <a:bodyPr wrap="square" lIns="0" tIns="33867" rIns="0" bIns="0" rtlCol="0" anchor="ctr"/>
          <a:lstStyle/>
          <a:p>
            <a:pPr defTabSz="1219170"/>
            <a:r>
              <a:rPr lang="en-US" sz="1133" dirty="0">
                <a:solidFill>
                  <a:srgbClr val="5D8AA8"/>
                </a:solidFill>
                <a:latin typeface="League Spartan Light" pitchFamily="50" charset="0"/>
                <a:ea typeface="Calibri" pitchFamily="34" charset="-122"/>
                <a:cs typeface="Calibri" pitchFamily="34" charset="-120"/>
              </a:rPr>
              <a:t>IEA reserve release; emergency household energy support payments; windfall tax on oil company profits extended</a:t>
            </a:r>
            <a:endParaRPr lang="en-US" sz="1133" dirty="0">
              <a:solidFill>
                <a:prstClr val="black"/>
              </a:solidFill>
              <a:latin typeface="League Spartan Light" pitchFamily="50" charset="0"/>
            </a:endParaRPr>
          </a:p>
        </p:txBody>
      </p:sp>
      <p:sp>
        <p:nvSpPr>
          <p:cNvPr id="65" name="Shape 63"/>
          <p:cNvSpPr/>
          <p:nvPr/>
        </p:nvSpPr>
        <p:spPr>
          <a:xfrm>
            <a:off x="238506" y="4474464"/>
            <a:ext cx="11972544" cy="463296"/>
          </a:xfrm>
          <a:prstGeom prst="rect">
            <a:avLst/>
          </a:prstGeom>
          <a:solidFill>
            <a:srgbClr val="0D2540"/>
          </a:solidFill>
          <a:ln w="12700">
            <a:solidFill>
              <a:srgbClr val="0D2540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66" name="Shape 64"/>
          <p:cNvSpPr/>
          <p:nvPr/>
        </p:nvSpPr>
        <p:spPr>
          <a:xfrm>
            <a:off x="304800" y="4572000"/>
            <a:ext cx="548640" cy="225552"/>
          </a:xfrm>
          <a:prstGeom prst="roundRect">
            <a:avLst>
              <a:gd name="adj" fmla="val 21622"/>
            </a:avLst>
          </a:prstGeom>
          <a:solidFill>
            <a:srgbClr val="379FD3"/>
          </a:solidFill>
          <a:ln w="12700">
            <a:solidFill>
              <a:srgbClr val="379FD3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67" name="Text 65"/>
          <p:cNvSpPr/>
          <p:nvPr/>
        </p:nvSpPr>
        <p:spPr>
          <a:xfrm>
            <a:off x="304800" y="4572000"/>
            <a:ext cx="54864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00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DE</a:t>
            </a:r>
            <a:endParaRPr lang="en-US" sz="12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68" name="Text 66"/>
          <p:cNvSpPr/>
          <p:nvPr/>
        </p:nvSpPr>
        <p:spPr>
          <a:xfrm>
            <a:off x="902208" y="4474464"/>
            <a:ext cx="1767840" cy="463296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defTabSz="1219170"/>
            <a:r>
              <a:rPr lang="en-US" sz="14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Germany</a:t>
            </a:r>
            <a:endParaRPr lang="en-US" sz="14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69" name="Text 67"/>
          <p:cNvSpPr/>
          <p:nvPr/>
        </p:nvSpPr>
        <p:spPr>
          <a:xfrm>
            <a:off x="2670048" y="4474464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400" dirty="0">
                <a:solidFill>
                  <a:srgbClr val="A8C8DC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$1.74</a:t>
            </a:r>
            <a:endParaRPr lang="en-US" sz="14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70" name="Text 68"/>
          <p:cNvSpPr/>
          <p:nvPr/>
        </p:nvSpPr>
        <p:spPr>
          <a:xfrm>
            <a:off x="3706368" y="4474464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533" b="1" dirty="0">
                <a:solidFill>
                  <a:srgbClr val="F0C080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$2.06</a:t>
            </a:r>
            <a:endParaRPr lang="en-US" sz="1533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71" name="Shape 69"/>
          <p:cNvSpPr/>
          <p:nvPr/>
        </p:nvSpPr>
        <p:spPr>
          <a:xfrm>
            <a:off x="4803648" y="4572000"/>
            <a:ext cx="731520" cy="225552"/>
          </a:xfrm>
          <a:prstGeom prst="roundRect">
            <a:avLst>
              <a:gd name="adj" fmla="val 27027"/>
            </a:avLst>
          </a:prstGeom>
          <a:solidFill>
            <a:srgbClr val="2471A3"/>
          </a:solidFill>
          <a:ln w="12700">
            <a:solidFill>
              <a:srgbClr val="2471A3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72" name="Text 70"/>
          <p:cNvSpPr/>
          <p:nvPr/>
        </p:nvSpPr>
        <p:spPr>
          <a:xfrm>
            <a:off x="4803648" y="4572000"/>
            <a:ext cx="73152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+18.6%</a:t>
            </a:r>
            <a:endParaRPr lang="en-US" sz="12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73" name="Text 71"/>
          <p:cNvSpPr/>
          <p:nvPr/>
        </p:nvSpPr>
        <p:spPr>
          <a:xfrm>
            <a:off x="5693664" y="4474464"/>
            <a:ext cx="6169152" cy="463296"/>
          </a:xfrm>
          <a:prstGeom prst="rect">
            <a:avLst/>
          </a:prstGeom>
          <a:noFill/>
          <a:ln/>
        </p:spPr>
        <p:txBody>
          <a:bodyPr wrap="square" lIns="0" tIns="33867" rIns="0" bIns="0" rtlCol="0" anchor="ctr"/>
          <a:lstStyle/>
          <a:p>
            <a:pPr defTabSz="1219170"/>
            <a:r>
              <a:rPr lang="en-US" sz="1133" dirty="0">
                <a:solidFill>
                  <a:srgbClr val="5D8AA8"/>
                </a:solidFill>
                <a:latin typeface="League Spartan Light" pitchFamily="50" charset="0"/>
                <a:ea typeface="Calibri" pitchFamily="34" charset="-122"/>
                <a:cs typeface="Calibri" pitchFamily="34" charset="-120"/>
              </a:rPr>
              <a:t>Petrol station price regulation (anti-gouging); IEA reserve release; EU coordinated response; work-from-home guidance</a:t>
            </a:r>
            <a:endParaRPr lang="en-US" sz="1133" dirty="0">
              <a:solidFill>
                <a:prstClr val="black"/>
              </a:solidFill>
              <a:latin typeface="League Spartan Light" pitchFamily="50" charset="0"/>
            </a:endParaRPr>
          </a:p>
        </p:txBody>
      </p:sp>
      <p:sp>
        <p:nvSpPr>
          <p:cNvPr id="74" name="Shape 72"/>
          <p:cNvSpPr/>
          <p:nvPr/>
        </p:nvSpPr>
        <p:spPr>
          <a:xfrm>
            <a:off x="238506" y="4968240"/>
            <a:ext cx="11972544" cy="463296"/>
          </a:xfrm>
          <a:prstGeom prst="rect">
            <a:avLst/>
          </a:prstGeom>
          <a:solidFill>
            <a:srgbClr val="112944"/>
          </a:solidFill>
          <a:ln w="12700">
            <a:solidFill>
              <a:srgbClr val="112944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75" name="Shape 73"/>
          <p:cNvSpPr/>
          <p:nvPr/>
        </p:nvSpPr>
        <p:spPr>
          <a:xfrm>
            <a:off x="304800" y="5065776"/>
            <a:ext cx="548640" cy="225552"/>
          </a:xfrm>
          <a:prstGeom prst="roundRect">
            <a:avLst>
              <a:gd name="adj" fmla="val 21622"/>
            </a:avLst>
          </a:prstGeom>
          <a:solidFill>
            <a:srgbClr val="379FD3"/>
          </a:solidFill>
          <a:ln w="12700">
            <a:solidFill>
              <a:srgbClr val="379FD3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76" name="Text 74"/>
          <p:cNvSpPr/>
          <p:nvPr/>
        </p:nvSpPr>
        <p:spPr>
          <a:xfrm>
            <a:off x="304800" y="5065776"/>
            <a:ext cx="54864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00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SG</a:t>
            </a:r>
            <a:endParaRPr lang="en-US" sz="12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77" name="Text 75"/>
          <p:cNvSpPr/>
          <p:nvPr/>
        </p:nvSpPr>
        <p:spPr>
          <a:xfrm>
            <a:off x="902208" y="4968240"/>
            <a:ext cx="1767840" cy="463296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defTabSz="1219170"/>
            <a:r>
              <a:rPr lang="en-US" sz="14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Singapore</a:t>
            </a:r>
            <a:endParaRPr lang="en-US" sz="14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78" name="Text 76"/>
          <p:cNvSpPr/>
          <p:nvPr/>
        </p:nvSpPr>
        <p:spPr>
          <a:xfrm>
            <a:off x="2670048" y="4968240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400" dirty="0">
                <a:solidFill>
                  <a:srgbClr val="A8C8DC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$1.98</a:t>
            </a:r>
            <a:endParaRPr lang="en-US" sz="14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79" name="Text 77"/>
          <p:cNvSpPr/>
          <p:nvPr/>
        </p:nvSpPr>
        <p:spPr>
          <a:xfrm>
            <a:off x="3706368" y="4968240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533" b="1" dirty="0">
                <a:solidFill>
                  <a:srgbClr val="F0C080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$2.24</a:t>
            </a:r>
            <a:endParaRPr lang="en-US" sz="1533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80" name="Shape 78"/>
          <p:cNvSpPr/>
          <p:nvPr/>
        </p:nvSpPr>
        <p:spPr>
          <a:xfrm>
            <a:off x="4803648" y="5065776"/>
            <a:ext cx="731520" cy="225552"/>
          </a:xfrm>
          <a:prstGeom prst="roundRect">
            <a:avLst>
              <a:gd name="adj" fmla="val 27027"/>
            </a:avLst>
          </a:prstGeom>
          <a:solidFill>
            <a:srgbClr val="1A6E9E"/>
          </a:solidFill>
          <a:ln w="12700">
            <a:solidFill>
              <a:srgbClr val="1A6E9E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81" name="Text 79"/>
          <p:cNvSpPr/>
          <p:nvPr/>
        </p:nvSpPr>
        <p:spPr>
          <a:xfrm>
            <a:off x="4803648" y="5065776"/>
            <a:ext cx="73152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+13.3%</a:t>
            </a:r>
            <a:endParaRPr lang="en-US" sz="12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82" name="Text 80"/>
          <p:cNvSpPr/>
          <p:nvPr/>
        </p:nvSpPr>
        <p:spPr>
          <a:xfrm>
            <a:off x="5693664" y="4968240"/>
            <a:ext cx="6169152" cy="463296"/>
          </a:xfrm>
          <a:prstGeom prst="rect">
            <a:avLst/>
          </a:prstGeom>
          <a:noFill/>
          <a:ln/>
        </p:spPr>
        <p:txBody>
          <a:bodyPr wrap="square" lIns="0" tIns="33867" rIns="0" bIns="0" rtlCol="0" anchor="ctr"/>
          <a:lstStyle/>
          <a:p>
            <a:pPr defTabSz="1219170"/>
            <a:r>
              <a:rPr lang="en-US" sz="1133" dirty="0">
                <a:solidFill>
                  <a:srgbClr val="5D8AA8"/>
                </a:solidFill>
                <a:latin typeface="League Spartan Light" pitchFamily="50" charset="0"/>
                <a:ea typeface="Calibri" pitchFamily="34" charset="-122"/>
                <a:cs typeface="Calibri" pitchFamily="34" charset="-120"/>
              </a:rPr>
              <a:t>Diversified crude supply origins; bilateral energy trade deal with Australia; leveraged financial reserves; refinery stabilisation</a:t>
            </a:r>
            <a:endParaRPr lang="en-US" sz="1133" dirty="0">
              <a:solidFill>
                <a:prstClr val="black"/>
              </a:solidFill>
              <a:latin typeface="League Spartan Light" pitchFamily="50" charset="0"/>
            </a:endParaRPr>
          </a:p>
        </p:txBody>
      </p:sp>
      <p:sp>
        <p:nvSpPr>
          <p:cNvPr id="83" name="Shape 81"/>
          <p:cNvSpPr/>
          <p:nvPr/>
        </p:nvSpPr>
        <p:spPr>
          <a:xfrm>
            <a:off x="238506" y="5462016"/>
            <a:ext cx="11972544" cy="463296"/>
          </a:xfrm>
          <a:prstGeom prst="rect">
            <a:avLst/>
          </a:prstGeom>
          <a:solidFill>
            <a:srgbClr val="0D2540"/>
          </a:solidFill>
          <a:ln w="12700">
            <a:solidFill>
              <a:srgbClr val="0D2540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84" name="Shape 82"/>
          <p:cNvSpPr/>
          <p:nvPr/>
        </p:nvSpPr>
        <p:spPr>
          <a:xfrm>
            <a:off x="304800" y="5559552"/>
            <a:ext cx="548640" cy="225552"/>
          </a:xfrm>
          <a:prstGeom prst="roundRect">
            <a:avLst>
              <a:gd name="adj" fmla="val 21622"/>
            </a:avLst>
          </a:prstGeom>
          <a:solidFill>
            <a:srgbClr val="379FD3"/>
          </a:solidFill>
          <a:ln w="12700">
            <a:solidFill>
              <a:srgbClr val="379FD3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85" name="Text 83"/>
          <p:cNvSpPr/>
          <p:nvPr/>
        </p:nvSpPr>
        <p:spPr>
          <a:xfrm>
            <a:off x="304800" y="5559552"/>
            <a:ext cx="54864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00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JP</a:t>
            </a:r>
            <a:endParaRPr lang="en-US" sz="12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86" name="Text 84"/>
          <p:cNvSpPr/>
          <p:nvPr/>
        </p:nvSpPr>
        <p:spPr>
          <a:xfrm>
            <a:off x="902208" y="5462016"/>
            <a:ext cx="1767840" cy="463296"/>
          </a:xfrm>
          <a:prstGeom prst="rect">
            <a:avLst/>
          </a:prstGeom>
          <a:noFill/>
          <a:ln/>
        </p:spPr>
        <p:txBody>
          <a:bodyPr wrap="square" lIns="0" tIns="50800" rIns="0" bIns="0" rtlCol="0" anchor="ctr"/>
          <a:lstStyle/>
          <a:p>
            <a:pPr defTabSz="1219170"/>
            <a:r>
              <a:rPr lang="en-US" sz="14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Japan</a:t>
            </a:r>
            <a:endParaRPr lang="en-US" sz="14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87" name="Text 85"/>
          <p:cNvSpPr/>
          <p:nvPr/>
        </p:nvSpPr>
        <p:spPr>
          <a:xfrm>
            <a:off x="2670048" y="5462016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400" dirty="0">
                <a:solidFill>
                  <a:srgbClr val="A8C8DC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$0.98</a:t>
            </a:r>
            <a:endParaRPr lang="en-US" sz="1400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88" name="Text 86"/>
          <p:cNvSpPr/>
          <p:nvPr/>
        </p:nvSpPr>
        <p:spPr>
          <a:xfrm>
            <a:off x="3706368" y="5462016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533" b="1" dirty="0">
                <a:solidFill>
                  <a:srgbClr val="F0C080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$1.06</a:t>
            </a:r>
            <a:endParaRPr lang="en-US" sz="1533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89" name="Shape 87"/>
          <p:cNvSpPr/>
          <p:nvPr/>
        </p:nvSpPr>
        <p:spPr>
          <a:xfrm>
            <a:off x="4803648" y="5559552"/>
            <a:ext cx="731520" cy="225552"/>
          </a:xfrm>
          <a:prstGeom prst="roundRect">
            <a:avLst>
              <a:gd name="adj" fmla="val 27027"/>
            </a:avLst>
          </a:prstGeom>
          <a:solidFill>
            <a:srgbClr val="1E7A4A"/>
          </a:solidFill>
          <a:ln w="12700">
            <a:solidFill>
              <a:srgbClr val="1E7A4A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90" name="Text 88"/>
          <p:cNvSpPr/>
          <p:nvPr/>
        </p:nvSpPr>
        <p:spPr>
          <a:xfrm>
            <a:off x="4803648" y="5559552"/>
            <a:ext cx="731520" cy="225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1267" b="1" dirty="0">
                <a:solidFill>
                  <a:srgbClr val="FFFFFF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+8.2%</a:t>
            </a:r>
            <a:endParaRPr lang="en-US" sz="12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91" name="Text 89"/>
          <p:cNvSpPr/>
          <p:nvPr/>
        </p:nvSpPr>
        <p:spPr>
          <a:xfrm>
            <a:off x="5693664" y="5462016"/>
            <a:ext cx="6169152" cy="463296"/>
          </a:xfrm>
          <a:prstGeom prst="rect">
            <a:avLst/>
          </a:prstGeom>
          <a:noFill/>
          <a:ln/>
        </p:spPr>
        <p:txBody>
          <a:bodyPr wrap="square" lIns="0" tIns="33867" rIns="0" bIns="0" rtlCol="0" anchor="ctr"/>
          <a:lstStyle/>
          <a:p>
            <a:pPr defTabSz="1219170"/>
            <a:r>
              <a:rPr lang="en-US" sz="1133" dirty="0">
                <a:solidFill>
                  <a:srgbClr val="5D8AA8"/>
                </a:solidFill>
                <a:latin typeface="League Spartan Light" pitchFamily="50" charset="0"/>
                <a:ea typeface="Calibri" pitchFamily="34" charset="-122"/>
                <a:cs typeface="Calibri" pitchFamily="34" charset="-120"/>
              </a:rPr>
              <a:t>Released 80 million barrels (15 days' demand) from strategic reserves; fuel subsidy programme extended; urged conservation</a:t>
            </a:r>
            <a:endParaRPr lang="en-US" sz="1133" dirty="0">
              <a:solidFill>
                <a:prstClr val="black"/>
              </a:solidFill>
              <a:latin typeface="League Spartan Light" pitchFamily="50" charset="0"/>
            </a:endParaRPr>
          </a:p>
        </p:txBody>
      </p:sp>
      <p:sp>
        <p:nvSpPr>
          <p:cNvPr id="92" name="Shape 90"/>
          <p:cNvSpPr/>
          <p:nvPr/>
        </p:nvSpPr>
        <p:spPr>
          <a:xfrm>
            <a:off x="219456" y="6461760"/>
            <a:ext cx="11972544" cy="6096"/>
          </a:xfrm>
          <a:prstGeom prst="rect">
            <a:avLst/>
          </a:prstGeom>
          <a:solidFill>
            <a:srgbClr val="F78F28"/>
          </a:solidFill>
          <a:ln w="12700">
            <a:solidFill>
              <a:srgbClr val="F78F28"/>
            </a:solidFill>
            <a:prstDash val="solid"/>
          </a:ln>
        </p:spPr>
        <p:txBody>
          <a:bodyPr/>
          <a:lstStyle/>
          <a:p>
            <a:pPr defTabSz="1219170"/>
            <a:endParaRPr lang="en-CA" sz="240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93" name="Text 91"/>
          <p:cNvSpPr/>
          <p:nvPr/>
        </p:nvSpPr>
        <p:spPr>
          <a:xfrm>
            <a:off x="426720" y="6486144"/>
            <a:ext cx="853440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219170"/>
            <a:r>
              <a:rPr lang="en-US" sz="933" dirty="0">
                <a:solidFill>
                  <a:srgbClr val="6B9BB8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Sources: Visual Capitalist · GlobalPetrolPrices.com · IEA 2026 Energy Crisis Policy Response Tracker · Wikipedia 2026 Iran war fuel crisis</a:t>
            </a:r>
            <a:endParaRPr lang="en-US" sz="933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  <p:sp>
        <p:nvSpPr>
          <p:cNvPr id="94" name="Text 92"/>
          <p:cNvSpPr/>
          <p:nvPr/>
        </p:nvSpPr>
        <p:spPr>
          <a:xfrm>
            <a:off x="9022080" y="6486144"/>
            <a:ext cx="280416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1219170"/>
            <a:r>
              <a:rPr lang="en-US" sz="1067" b="1" dirty="0">
                <a:solidFill>
                  <a:srgbClr val="F78F28"/>
                </a:solidFill>
                <a:latin typeface="League Spartan SemiBold" pitchFamily="50" charset="0"/>
                <a:ea typeface="Calibri" pitchFamily="34" charset="-122"/>
                <a:cs typeface="Calibri" pitchFamily="34" charset="-120"/>
              </a:rPr>
              <a:t>currenteventshub.com</a:t>
            </a:r>
            <a:endParaRPr lang="en-US" sz="1067" dirty="0">
              <a:solidFill>
                <a:prstClr val="black"/>
              </a:solidFill>
              <a:latin typeface="League Spartan SemiBold" pitchFamily="50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A635A-9AE3-2FC3-D07E-226D6A9BD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What affects the price of gas/petrol?</a:t>
            </a:r>
          </a:p>
        </p:txBody>
      </p:sp>
      <p:pic>
        <p:nvPicPr>
          <p:cNvPr id="4" name="Online Media 3" title="Why Do Gas Prices Change? | Show Me | NBC News">
            <a:hlinkClick r:id="" action="ppaction://media"/>
            <a:extLst>
              <a:ext uri="{FF2B5EF4-FFF2-40B4-BE49-F238E27FC236}">
                <a16:creationId xmlns:a16="http://schemas.microsoft.com/office/drawing/2014/main" id="{91BE1735-0046-5DB3-576C-F7F117D9D4E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44145" y="1043864"/>
            <a:ext cx="9812655" cy="553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47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F0A80-A4BA-1C56-F64B-EAE3858BF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3200" dirty="0"/>
              <a:t>What are the reasons gas/petrol prices are rising now?</a:t>
            </a:r>
          </a:p>
        </p:txBody>
      </p:sp>
      <p:pic>
        <p:nvPicPr>
          <p:cNvPr id="4" name="Online Media 3" title="Oil prices surge amid war in Iran">
            <a:hlinkClick r:id="" action="ppaction://media"/>
            <a:extLst>
              <a:ext uri="{FF2B5EF4-FFF2-40B4-BE49-F238E27FC236}">
                <a16:creationId xmlns:a16="http://schemas.microsoft.com/office/drawing/2014/main" id="{AF2D466B-04E3-E58C-BB21-DCE8DF5C2C4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4785" y="1111718"/>
            <a:ext cx="9548495" cy="539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434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6246E-0932-8478-96A2-F3C155395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2800" dirty="0"/>
              <a:t>What effects might we see from rising oil/gas/petrol prices?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4701D-0AB6-B07A-7DFA-739AA0E86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0" y="1375802"/>
            <a:ext cx="6527800" cy="4351338"/>
          </a:xfrm>
        </p:spPr>
        <p:txBody>
          <a:bodyPr>
            <a:normAutofit/>
          </a:bodyPr>
          <a:lstStyle/>
          <a:p>
            <a:r>
              <a:rPr lang="en-CA" sz="3600" dirty="0"/>
              <a:t>Make a list. Consider effects at different levels:</a:t>
            </a:r>
          </a:p>
          <a:p>
            <a:pPr lvl="1"/>
            <a:r>
              <a:rPr lang="en-CA" sz="3200" dirty="0"/>
              <a:t>Individual</a:t>
            </a:r>
          </a:p>
          <a:p>
            <a:pPr lvl="1"/>
            <a:r>
              <a:rPr lang="en-CA" sz="3200" dirty="0"/>
              <a:t>National</a:t>
            </a:r>
          </a:p>
          <a:p>
            <a:pPr lvl="1"/>
            <a:r>
              <a:rPr lang="en-CA" sz="3200" dirty="0"/>
              <a:t>Global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0AA1D2-16AE-69B8-25AC-789600CF6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4517" y="1375802"/>
            <a:ext cx="3955175" cy="404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278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D3112-ECAE-71DB-5C1E-758970DAA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How is the crisis affecting farmers?</a:t>
            </a:r>
          </a:p>
        </p:txBody>
      </p:sp>
      <p:pic>
        <p:nvPicPr>
          <p:cNvPr id="4" name="Online Media 3" title="Energy crisis slams US farmers | DW News">
            <a:hlinkClick r:id="" action="ppaction://media"/>
            <a:extLst>
              <a:ext uri="{FF2B5EF4-FFF2-40B4-BE49-F238E27FC236}">
                <a16:creationId xmlns:a16="http://schemas.microsoft.com/office/drawing/2014/main" id="{0C1AD95C-58EA-DDEA-CA09-284B7C8CF3A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76225" y="1107486"/>
            <a:ext cx="9568815" cy="540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72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4CB46-38CE-A561-A211-5BB3F8635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C2A23-4F87-9971-A669-86737F65C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How is the fuel crisis affecting Cambodia?</a:t>
            </a:r>
          </a:p>
        </p:txBody>
      </p:sp>
      <p:pic>
        <p:nvPicPr>
          <p:cNvPr id="4" name="Online Media 3" title="Cambodia's tuk-tuk drivers face fuel shortage and rising prices amid war on Iran">
            <a:hlinkClick r:id="" action="ppaction://media"/>
            <a:extLst>
              <a:ext uri="{FF2B5EF4-FFF2-40B4-BE49-F238E27FC236}">
                <a16:creationId xmlns:a16="http://schemas.microsoft.com/office/drawing/2014/main" id="{8552FC5C-DAB7-1DE7-C577-2033B2C95B3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60773" y="1210697"/>
            <a:ext cx="9425354" cy="532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782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3013-27A6-9B81-A7EA-876507714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In the Philippines</a:t>
            </a:r>
          </a:p>
        </p:txBody>
      </p:sp>
      <p:pic>
        <p:nvPicPr>
          <p:cNvPr id="4" name="Online Media 3" title="Driving in Philippines becomes unaffordable as country declares national energy emergency | ABC NEWS">
            <a:hlinkClick r:id="" action="ppaction://media"/>
            <a:extLst>
              <a:ext uri="{FF2B5EF4-FFF2-40B4-BE49-F238E27FC236}">
                <a16:creationId xmlns:a16="http://schemas.microsoft.com/office/drawing/2014/main" id="{783457C8-54AC-6FD0-1C75-D2FDB36F7E0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03096" y="1100924"/>
            <a:ext cx="9734724" cy="549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76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1113</TotalTime>
  <Words>1282</Words>
  <Application>Microsoft Office PowerPoint</Application>
  <PresentationFormat>Widescreen</PresentationFormat>
  <Paragraphs>181</Paragraphs>
  <Slides>11</Slides>
  <Notes>8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Calibri</vt:lpstr>
      <vt:lpstr>League Spartan SemiBold</vt:lpstr>
      <vt:lpstr>League Spartan Light</vt:lpstr>
      <vt:lpstr>Aptos</vt:lpstr>
      <vt:lpstr>Arial</vt:lpstr>
      <vt:lpstr>League Spartan ExtraBold</vt:lpstr>
      <vt:lpstr>Office Theme</vt:lpstr>
      <vt:lpstr>1_Office Theme</vt:lpstr>
      <vt:lpstr>2026 Global  Energy Crisis</vt:lpstr>
      <vt:lpstr>PowerPoint Presentation</vt:lpstr>
      <vt:lpstr>PowerPoint Presentation</vt:lpstr>
      <vt:lpstr>What affects the price of gas/petrol?</vt:lpstr>
      <vt:lpstr>What are the reasons gas/petrol prices are rising now?</vt:lpstr>
      <vt:lpstr>What effects might we see from rising oil/gas/petrol prices?</vt:lpstr>
      <vt:lpstr>How is the crisis affecting farmers?</vt:lpstr>
      <vt:lpstr>How is the fuel crisis affecting Cambodia?</vt:lpstr>
      <vt:lpstr>In the Philippines</vt:lpstr>
      <vt:lpstr>What steps has Sri Lanka taken?</vt:lpstr>
      <vt:lpstr>Research Extension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Pawel Korczyk</dc:creator>
  <cp:lastModifiedBy>Pawel Korczyk</cp:lastModifiedBy>
  <cp:revision>4</cp:revision>
  <dcterms:created xsi:type="dcterms:W3CDTF">2026-01-29T01:47:15Z</dcterms:created>
  <dcterms:modified xsi:type="dcterms:W3CDTF">2026-05-02T21:36:25Z</dcterms:modified>
</cp:coreProperties>
</file>