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</p:sldIdLst>
  <p:sldSz cx="12192000" cy="6858000"/>
  <p:notesSz cx="6858000" cy="9144000"/>
  <p:embeddedFontLst>
    <p:embeddedFont>
      <p:font typeface="League Spartan ExtraBold" pitchFamily="50" charset="0"/>
      <p:bold r:id="rId10"/>
    </p:embeddedFont>
    <p:embeddedFont>
      <p:font typeface="League Spartan Light" pitchFamily="50" charset="0"/>
      <p:regular r:id="rId11"/>
    </p:embeddedFont>
    <p:embeddedFont>
      <p:font typeface="League Spartan SemiBold" pitchFamily="50" charset="0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2339"/>
    <a:srgbClr val="123151"/>
    <a:srgbClr val="F78F28"/>
    <a:srgbClr val="379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281FA2-654F-4D7D-9663-629F47C3A750}" v="77" dt="2026-08-19T00:32:31.6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9" autoAdjust="0"/>
    <p:restoredTop sz="66441" autoAdjust="0"/>
  </p:normalViewPr>
  <p:slideViewPr>
    <p:cSldViewPr snapToGrid="0">
      <p:cViewPr varScale="1">
        <p:scale>
          <a:sx n="63" d="100"/>
          <a:sy n="63" d="100"/>
        </p:scale>
        <p:origin x="145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wel Korczyk" userId="88f9e924c565f0f7" providerId="LiveId" clId="{0E3C0E7D-0012-4139-8183-7EEC75B7C50A}"/>
    <pc:docChg chg="custSel addSld modSld">
      <pc:chgData name="Pawel Korczyk" userId="88f9e924c565f0f7" providerId="LiveId" clId="{0E3C0E7D-0012-4139-8183-7EEC75B7C50A}" dt="2026-08-19T00:32:38.292" v="1506" actId="403"/>
      <pc:docMkLst>
        <pc:docMk/>
      </pc:docMkLst>
      <pc:sldChg chg="modSp mod">
        <pc:chgData name="Pawel Korczyk" userId="88f9e924c565f0f7" providerId="LiveId" clId="{0E3C0E7D-0012-4139-8183-7EEC75B7C50A}" dt="2026-08-19T00:05:19.180" v="177" actId="732"/>
        <pc:sldMkLst>
          <pc:docMk/>
          <pc:sldMk cId="2210246458" sldId="261"/>
        </pc:sldMkLst>
        <pc:spChg chg="mod">
          <ac:chgData name="Pawel Korczyk" userId="88f9e924c565f0f7" providerId="LiveId" clId="{0E3C0E7D-0012-4139-8183-7EEC75B7C50A}" dt="2026-08-19T00:04:13.360" v="29" actId="20577"/>
          <ac:spMkLst>
            <pc:docMk/>
            <pc:sldMk cId="2210246458" sldId="261"/>
            <ac:spMk id="2" creationId="{090DA741-7730-5727-82D5-1E125DBC309C}"/>
          </ac:spMkLst>
        </pc:spChg>
        <pc:spChg chg="mod">
          <ac:chgData name="Pawel Korczyk" userId="88f9e924c565f0f7" providerId="LiveId" clId="{0E3C0E7D-0012-4139-8183-7EEC75B7C50A}" dt="2026-08-19T00:04:45.811" v="111" actId="20577"/>
          <ac:spMkLst>
            <pc:docMk/>
            <pc:sldMk cId="2210246458" sldId="261"/>
            <ac:spMk id="3" creationId="{066FC903-4D9E-C317-5ADB-6C58DF414AEE}"/>
          </ac:spMkLst>
        </pc:spChg>
        <pc:spChg chg="mod">
          <ac:chgData name="Pawel Korczyk" userId="88f9e924c565f0f7" providerId="LiveId" clId="{0E3C0E7D-0012-4139-8183-7EEC75B7C50A}" dt="2026-08-19T00:04:22.883" v="58" actId="20577"/>
          <ac:spMkLst>
            <pc:docMk/>
            <pc:sldMk cId="2210246458" sldId="261"/>
            <ac:spMk id="4" creationId="{C98C6066-D3D7-8B93-11FA-2632812683B4}"/>
          </ac:spMkLst>
        </pc:spChg>
        <pc:picChg chg="mod">
          <ac:chgData name="Pawel Korczyk" userId="88f9e924c565f0f7" providerId="LiveId" clId="{0E3C0E7D-0012-4139-8183-7EEC75B7C50A}" dt="2026-08-19T00:05:19.180" v="177" actId="732"/>
          <ac:picMkLst>
            <pc:docMk/>
            <pc:sldMk cId="2210246458" sldId="261"/>
            <ac:picMk id="1032" creationId="{043E7239-1CAE-244F-8A53-850312357F71}"/>
          </ac:picMkLst>
        </pc:picChg>
      </pc:sldChg>
      <pc:sldChg chg="addSp modSp new mod modNotesTx">
        <pc:chgData name="Pawel Korczyk" userId="88f9e924c565f0f7" providerId="LiveId" clId="{0E3C0E7D-0012-4139-8183-7EEC75B7C50A}" dt="2026-08-19T00:32:38.292" v="1506" actId="403"/>
        <pc:sldMkLst>
          <pc:docMk/>
          <pc:sldMk cId="1748369261" sldId="262"/>
        </pc:sldMkLst>
        <pc:spChg chg="mod">
          <ac:chgData name="Pawel Korczyk" userId="88f9e924c565f0f7" providerId="LiveId" clId="{0E3C0E7D-0012-4139-8183-7EEC75B7C50A}" dt="2026-08-19T00:06:43.493" v="212" actId="20577"/>
          <ac:spMkLst>
            <pc:docMk/>
            <pc:sldMk cId="1748369261" sldId="262"/>
            <ac:spMk id="2" creationId="{1C381024-F2F1-3374-8BF0-8388D59A6D21}"/>
          </ac:spMkLst>
        </pc:spChg>
        <pc:spChg chg="mod">
          <ac:chgData name="Pawel Korczyk" userId="88f9e924c565f0f7" providerId="LiveId" clId="{0E3C0E7D-0012-4139-8183-7EEC75B7C50A}" dt="2026-08-19T00:32:38.292" v="1506" actId="403"/>
          <ac:spMkLst>
            <pc:docMk/>
            <pc:sldMk cId="1748369261" sldId="262"/>
            <ac:spMk id="3" creationId="{D30BE33A-C0E2-E8BD-F282-FFC80AA22541}"/>
          </ac:spMkLst>
        </pc:spChg>
        <pc:picChg chg="add mod">
          <ac:chgData name="Pawel Korczyk" userId="88f9e924c565f0f7" providerId="LiveId" clId="{0E3C0E7D-0012-4139-8183-7EEC75B7C50A}" dt="2026-08-19T00:12:55.809" v="218" actId="1076"/>
          <ac:picMkLst>
            <pc:docMk/>
            <pc:sldMk cId="1748369261" sldId="262"/>
            <ac:picMk id="5" creationId="{4A737153-A18C-84E6-78FC-6B4EA9AB8400}"/>
          </ac:picMkLst>
        </pc:picChg>
      </pc:sldChg>
      <pc:sldChg chg="addSp delSp modSp new mod modAnim">
        <pc:chgData name="Pawel Korczyk" userId="88f9e924c565f0f7" providerId="LiveId" clId="{0E3C0E7D-0012-4139-8183-7EEC75B7C50A}" dt="2026-08-19T00:17:18.157" v="488" actId="20577"/>
        <pc:sldMkLst>
          <pc:docMk/>
          <pc:sldMk cId="6821436" sldId="263"/>
        </pc:sldMkLst>
        <pc:spChg chg="mod">
          <ac:chgData name="Pawel Korczyk" userId="88f9e924c565f0f7" providerId="LiveId" clId="{0E3C0E7D-0012-4139-8183-7EEC75B7C50A}" dt="2026-08-19T00:17:18.157" v="488" actId="20577"/>
          <ac:spMkLst>
            <pc:docMk/>
            <pc:sldMk cId="6821436" sldId="263"/>
            <ac:spMk id="2" creationId="{181201E1-2F0F-8326-75CA-EB0B3B496D2D}"/>
          </ac:spMkLst>
        </pc:spChg>
        <pc:spChg chg="del">
          <ac:chgData name="Pawel Korczyk" userId="88f9e924c565f0f7" providerId="LiveId" clId="{0E3C0E7D-0012-4139-8183-7EEC75B7C50A}" dt="2026-08-19T00:16:35.409" v="479" actId="478"/>
          <ac:spMkLst>
            <pc:docMk/>
            <pc:sldMk cId="6821436" sldId="263"/>
            <ac:spMk id="3" creationId="{F72F44FC-CDD2-6F46-69D7-9FC941F8227D}"/>
          </ac:spMkLst>
        </pc:spChg>
        <pc:picChg chg="add mod">
          <ac:chgData name="Pawel Korczyk" userId="88f9e924c565f0f7" providerId="LiveId" clId="{0E3C0E7D-0012-4139-8183-7EEC75B7C50A}" dt="2026-08-19T00:17:15.214" v="483" actId="14100"/>
          <ac:picMkLst>
            <pc:docMk/>
            <pc:sldMk cId="6821436" sldId="263"/>
            <ac:picMk id="4" creationId="{1F47E8BD-8C87-C76A-BBEE-25CF29AD555B}"/>
          </ac:picMkLst>
        </pc:picChg>
      </pc:sldChg>
      <pc:sldChg chg="addSp delSp modSp new mod modAnim modNotesTx">
        <pc:chgData name="Pawel Korczyk" userId="88f9e924c565f0f7" providerId="LiveId" clId="{0E3C0E7D-0012-4139-8183-7EEC75B7C50A}" dt="2026-08-19T00:24:10.556" v="971" actId="20577"/>
        <pc:sldMkLst>
          <pc:docMk/>
          <pc:sldMk cId="279414722" sldId="264"/>
        </pc:sldMkLst>
        <pc:spChg chg="mod">
          <ac:chgData name="Pawel Korczyk" userId="88f9e924c565f0f7" providerId="LiveId" clId="{0E3C0E7D-0012-4139-8183-7EEC75B7C50A}" dt="2026-08-19T00:21:05.767" v="517" actId="20577"/>
          <ac:spMkLst>
            <pc:docMk/>
            <pc:sldMk cId="279414722" sldId="264"/>
            <ac:spMk id="2" creationId="{853B47BE-AFEC-3163-C623-83CE14547561}"/>
          </ac:spMkLst>
        </pc:spChg>
        <pc:spChg chg="del">
          <ac:chgData name="Pawel Korczyk" userId="88f9e924c565f0f7" providerId="LiveId" clId="{0E3C0E7D-0012-4139-8183-7EEC75B7C50A}" dt="2026-08-19T00:21:19.001" v="518" actId="478"/>
          <ac:spMkLst>
            <pc:docMk/>
            <pc:sldMk cId="279414722" sldId="264"/>
            <ac:spMk id="3" creationId="{8C8C2E6A-DEA0-B1E2-1C50-01B0F53DD84E}"/>
          </ac:spMkLst>
        </pc:spChg>
        <pc:picChg chg="add mod">
          <ac:chgData name="Pawel Korczyk" userId="88f9e924c565f0f7" providerId="LiveId" clId="{0E3C0E7D-0012-4139-8183-7EEC75B7C50A}" dt="2026-08-19T00:21:41.207" v="523" actId="1076"/>
          <ac:picMkLst>
            <pc:docMk/>
            <pc:sldMk cId="279414722" sldId="264"/>
            <ac:picMk id="4" creationId="{ED3A3C75-034E-1F8C-E0A8-EBE298E7FE72}"/>
          </ac:picMkLst>
        </pc:picChg>
      </pc:sldChg>
      <pc:sldChg chg="addSp delSp modSp new mod modAnim">
        <pc:chgData name="Pawel Korczyk" userId="88f9e924c565f0f7" providerId="LiveId" clId="{0E3C0E7D-0012-4139-8183-7EEC75B7C50A}" dt="2026-08-19T00:26:02.602" v="1011" actId="1076"/>
        <pc:sldMkLst>
          <pc:docMk/>
          <pc:sldMk cId="21090771" sldId="265"/>
        </pc:sldMkLst>
        <pc:spChg chg="mod">
          <ac:chgData name="Pawel Korczyk" userId="88f9e924c565f0f7" providerId="LiveId" clId="{0E3C0E7D-0012-4139-8183-7EEC75B7C50A}" dt="2026-08-19T00:25:37.152" v="1005" actId="20577"/>
          <ac:spMkLst>
            <pc:docMk/>
            <pc:sldMk cId="21090771" sldId="265"/>
            <ac:spMk id="2" creationId="{BD592846-150A-2239-4C83-9F5B19C85448}"/>
          </ac:spMkLst>
        </pc:spChg>
        <pc:spChg chg="del">
          <ac:chgData name="Pawel Korczyk" userId="88f9e924c565f0f7" providerId="LiveId" clId="{0E3C0E7D-0012-4139-8183-7EEC75B7C50A}" dt="2026-08-19T00:25:41.618" v="1006" actId="478"/>
          <ac:spMkLst>
            <pc:docMk/>
            <pc:sldMk cId="21090771" sldId="265"/>
            <ac:spMk id="3" creationId="{29AD2434-0937-AE91-ECBD-1CA213D87435}"/>
          </ac:spMkLst>
        </pc:spChg>
        <pc:picChg chg="add mod">
          <ac:chgData name="Pawel Korczyk" userId="88f9e924c565f0f7" providerId="LiveId" clId="{0E3C0E7D-0012-4139-8183-7EEC75B7C50A}" dt="2026-08-19T00:26:02.602" v="1011" actId="1076"/>
          <ac:picMkLst>
            <pc:docMk/>
            <pc:sldMk cId="21090771" sldId="265"/>
            <ac:picMk id="4" creationId="{E3E2F392-AED5-D543-0A3D-51E30F8217AF}"/>
          </ac:picMkLst>
        </pc:picChg>
      </pc:sldChg>
      <pc:sldChg chg="addSp modSp new mod modNotesTx">
        <pc:chgData name="Pawel Korczyk" userId="88f9e924c565f0f7" providerId="LiveId" clId="{0E3C0E7D-0012-4139-8183-7EEC75B7C50A}" dt="2026-08-19T00:30:42.006" v="1480" actId="20577"/>
        <pc:sldMkLst>
          <pc:docMk/>
          <pc:sldMk cId="2015019769" sldId="266"/>
        </pc:sldMkLst>
        <pc:spChg chg="mod">
          <ac:chgData name="Pawel Korczyk" userId="88f9e924c565f0f7" providerId="LiveId" clId="{0E3C0E7D-0012-4139-8183-7EEC75B7C50A}" dt="2026-08-19T00:26:39.970" v="1111" actId="14100"/>
          <ac:spMkLst>
            <pc:docMk/>
            <pc:sldMk cId="2015019769" sldId="266"/>
            <ac:spMk id="2" creationId="{6F3F13CE-1BE9-D7FE-F646-011D61763804}"/>
          </ac:spMkLst>
        </pc:spChg>
        <pc:spChg chg="mod">
          <ac:chgData name="Pawel Korczyk" userId="88f9e924c565f0f7" providerId="LiveId" clId="{0E3C0E7D-0012-4139-8183-7EEC75B7C50A}" dt="2026-08-19T00:29:41.436" v="1281" actId="403"/>
          <ac:spMkLst>
            <pc:docMk/>
            <pc:sldMk cId="2015019769" sldId="266"/>
            <ac:spMk id="3" creationId="{3829404A-29BE-33FB-90B0-9E28FD9EECA8}"/>
          </ac:spMkLst>
        </pc:spChg>
        <pc:picChg chg="add mod">
          <ac:chgData name="Pawel Korczyk" userId="88f9e924c565f0f7" providerId="LiveId" clId="{0E3C0E7D-0012-4139-8183-7EEC75B7C50A}" dt="2026-08-19T00:29:44.135" v="1282" actId="1076"/>
          <ac:picMkLst>
            <pc:docMk/>
            <pc:sldMk cId="2015019769" sldId="266"/>
            <ac:picMk id="5" creationId="{95A35128-46F9-ABF4-B4CE-6CEAF22F87B6}"/>
          </ac:picMkLst>
        </pc:picChg>
      </pc:sldChg>
      <pc:sldChg chg="addSp modSp new mod">
        <pc:chgData name="Pawel Korczyk" userId="88f9e924c565f0f7" providerId="LiveId" clId="{0E3C0E7D-0012-4139-8183-7EEC75B7C50A}" dt="2026-08-19T00:32:27.445" v="1504" actId="1076"/>
        <pc:sldMkLst>
          <pc:docMk/>
          <pc:sldMk cId="318610980" sldId="267"/>
        </pc:sldMkLst>
        <pc:spChg chg="mod">
          <ac:chgData name="Pawel Korczyk" userId="88f9e924c565f0f7" providerId="LiveId" clId="{0E3C0E7D-0012-4139-8183-7EEC75B7C50A}" dt="2026-08-19T00:31:40.390" v="1500" actId="20577"/>
          <ac:spMkLst>
            <pc:docMk/>
            <pc:sldMk cId="318610980" sldId="267"/>
            <ac:spMk id="2" creationId="{7AA2C318-FBBF-C85F-CEC4-57CC0E620DF7}"/>
          </ac:spMkLst>
        </pc:spChg>
        <pc:spChg chg="mod">
          <ac:chgData name="Pawel Korczyk" userId="88f9e924c565f0f7" providerId="LiveId" clId="{0E3C0E7D-0012-4139-8183-7EEC75B7C50A}" dt="2026-08-19T00:31:52.435" v="1501"/>
          <ac:spMkLst>
            <pc:docMk/>
            <pc:sldMk cId="318610980" sldId="267"/>
            <ac:spMk id="3" creationId="{A45D3F4C-35F5-47EF-358C-ED549B12401E}"/>
          </ac:spMkLst>
        </pc:spChg>
        <pc:picChg chg="add mod">
          <ac:chgData name="Pawel Korczyk" userId="88f9e924c565f0f7" providerId="LiveId" clId="{0E3C0E7D-0012-4139-8183-7EEC75B7C50A}" dt="2026-08-19T00:32:27.445" v="1504" actId="1076"/>
          <ac:picMkLst>
            <pc:docMk/>
            <pc:sldMk cId="318610980" sldId="267"/>
            <ac:picMk id="5" creationId="{4F2F323A-4F86-332A-30DD-2608CBD606D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61C96-6DD0-4097-926D-BCA15CB66E46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221CD-9E79-4A2E-9E78-6CF4B0DA518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5418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 Airam Dato-on: https://www.pexels.com/photo/close-up-of-a-smartphone-displaying-a-conversation-with-chatgpt-15940011/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221CD-9E79-4A2E-9E78-6CF4B0DA518B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0883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b="1" dirty="0"/>
              <a:t>ANTICIPATED RESPONSES </a:t>
            </a:r>
          </a:p>
          <a:p>
            <a:r>
              <a:rPr lang="en-CA" dirty="0"/>
              <a:t>It should be fair. </a:t>
            </a:r>
          </a:p>
          <a:p>
            <a:r>
              <a:rPr lang="en-CA" dirty="0"/>
              <a:t>It should be clear / easy to understand. </a:t>
            </a:r>
          </a:p>
          <a:p>
            <a:r>
              <a:rPr lang="en-CA" dirty="0"/>
              <a:t>It should protect people. </a:t>
            </a:r>
          </a:p>
          <a:p>
            <a:r>
              <a:rPr lang="en-CA" dirty="0"/>
              <a:t>It shouldn't ban everything. </a:t>
            </a:r>
          </a:p>
          <a:p>
            <a:r>
              <a:rPr lang="en-CA" dirty="0"/>
              <a:t>It should stop scams and fake stuff. </a:t>
            </a:r>
          </a:p>
          <a:p>
            <a:r>
              <a:rPr lang="en-CA" dirty="0"/>
              <a:t>It should keep kids safe. </a:t>
            </a:r>
          </a:p>
          <a:p>
            <a:r>
              <a:rPr lang="en-CA" dirty="0"/>
              <a:t>Companies shouldn't get to do whatever they want.</a:t>
            </a:r>
          </a:p>
          <a:p>
            <a:endParaRPr lang="en-CA" dirty="0"/>
          </a:p>
          <a:p>
            <a:r>
              <a:rPr lang="en-CA" b="1" dirty="0"/>
              <a:t>IDEAS TO FURTHER DISCUSSION </a:t>
            </a:r>
          </a:p>
          <a:p>
            <a:r>
              <a:rPr lang="en-CA" dirty="0"/>
              <a:t>"Who decides whether it's fair?" </a:t>
            </a:r>
          </a:p>
          <a:p>
            <a:r>
              <a:rPr lang="en-CA" dirty="0"/>
              <a:t>"How would anyone actually check that a company followed it?" </a:t>
            </a:r>
          </a:p>
          <a:p>
            <a:r>
              <a:rPr lang="en-CA" dirty="0"/>
              <a:t>“Does it cost a big company and a small one the same?" </a:t>
            </a:r>
          </a:p>
          <a:p>
            <a:r>
              <a:rPr lang="en-CA" dirty="0"/>
              <a:t>"Would you still call that a good rule if it applied to something you liked doing?" </a:t>
            </a:r>
          </a:p>
          <a:p>
            <a:r>
              <a:rPr lang="en-CA" dirty="0"/>
              <a:t>"Does it matter whether the people affected voted for it?" </a:t>
            </a:r>
          </a:p>
          <a:p>
            <a:r>
              <a:rPr lang="en-CA" dirty="0"/>
              <a:t>"Should a rule made in one country apply to a company in another?“</a:t>
            </a:r>
          </a:p>
          <a:p>
            <a:endParaRPr lang="en-CA" dirty="0"/>
          </a:p>
          <a:p>
            <a:r>
              <a:rPr lang="en-CA" b="1" dirty="0"/>
              <a:t>IF DISCUSSION STALLS</a:t>
            </a:r>
          </a:p>
          <a:p>
            <a:r>
              <a:rPr lang="en-CA" dirty="0"/>
              <a:t>Point at a rule they already live under: the phone policy in your school. Is it a good rule? What makes it good or bad?</a:t>
            </a:r>
          </a:p>
          <a:p>
            <a:endParaRPr lang="en-CA" b="1" dirty="0"/>
          </a:p>
          <a:p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 </a:t>
            </a:r>
            <a:r>
              <a:rPr lang="en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Beyzaa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Yurtkuran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https://www.pexels.com/photo/a-laptop-with-the-chatapit-logo-on-it-16245253/</a:t>
            </a:r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221CD-9E79-4A2E-9E78-6CF4B0DA518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5584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This is an older video from when the act was first passed and parts came into force. As of August 2026, all tiers are now being enforced – the video mentioned this </a:t>
            </a:r>
            <a:r>
              <a:rPr lang="en-CA" i="1" dirty="0"/>
              <a:t>will</a:t>
            </a:r>
            <a:r>
              <a:rPr lang="en-CA" i="0" dirty="0"/>
              <a:t> happen – it has now happened.</a:t>
            </a:r>
          </a:p>
          <a:p>
            <a:endParaRPr lang="en-CA" i="0" dirty="0"/>
          </a:p>
          <a:p>
            <a:r>
              <a:rPr lang="en-CA" i="0" dirty="0"/>
              <a:t>The video also compares other countries which could be used as part of the discussion.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221CD-9E79-4A2E-9E78-6CF4B0DA518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9017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221CD-9E79-4A2E-9E78-6CF4B0DA518B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4135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Link back to the video – AI companies might now change their transparency policies for everyone, because it’s cheaper and easier for them to only have one model for the whole world. </a:t>
            </a:r>
          </a:p>
          <a:p>
            <a:endParaRPr lang="en-CA" dirty="0"/>
          </a:p>
          <a:p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 Dušan </a:t>
            </a:r>
            <a:r>
              <a:rPr lang="en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Cvetanović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https://www.pexels.com/photo/eu-flag-swaying-with-the-wind-12541596/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221CD-9E79-4A2E-9E78-6CF4B0DA518B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3312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 by Tim Diercks: https://www.pexels.com/photo/european-union-flags-at-strasbourg-parliament-39049421/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F221CD-9E79-4A2E-9E78-6CF4B0DA518B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79820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948553-16E5-3A8B-9EDD-AB743B1E93F5}"/>
              </a:ext>
            </a:extLst>
          </p:cNvPr>
          <p:cNvSpPr/>
          <p:nvPr userDrawn="1"/>
        </p:nvSpPr>
        <p:spPr>
          <a:xfrm>
            <a:off x="0" y="0"/>
            <a:ext cx="12192000" cy="6340415"/>
          </a:xfrm>
          <a:prstGeom prst="rect">
            <a:avLst/>
          </a:prstGeom>
          <a:solidFill>
            <a:srgbClr val="12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53984-87AA-2428-DEA7-E0B4A443008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4799" y="1911300"/>
            <a:ext cx="8958339" cy="904786"/>
          </a:xfrm>
          <a:prstGeom prst="rect">
            <a:avLst/>
          </a:prstGeom>
          <a:noFill/>
        </p:spPr>
        <p:txBody>
          <a:bodyPr anchor="ctr">
            <a:noAutofit/>
          </a:bodyPr>
          <a:lstStyle>
            <a:lvl1pPr algn="l">
              <a:defRPr sz="800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League Spartan ExtraBold" pitchFamily="50" charset="0"/>
              </a:defRPr>
            </a:lvl1pPr>
          </a:lstStyle>
          <a:p>
            <a:r>
              <a:rPr lang="en-US" dirty="0"/>
              <a:t>Short Title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DE3539-0618-5127-1032-9756E1DD8C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799" y="4135451"/>
            <a:ext cx="7683690" cy="620880"/>
          </a:xfrm>
          <a:noFill/>
          <a:ln>
            <a:noFill/>
          </a:ln>
        </p:spPr>
        <p:txBody>
          <a:bodyPr anchor="ctr"/>
          <a:lstStyle>
            <a:lvl1pPr marL="0" indent="0" algn="l">
              <a:buNone/>
              <a:defRPr sz="2400" i="1">
                <a:solidFill>
                  <a:schemeClr val="bg1"/>
                </a:solidFill>
                <a:latin typeface="League Spartan Light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Lesson guiding question</a:t>
            </a:r>
            <a:endParaRPr lang="en-C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A0BE89-E176-2BF2-0B64-D1863208887E}"/>
              </a:ext>
            </a:extLst>
          </p:cNvPr>
          <p:cNvSpPr/>
          <p:nvPr userDrawn="1"/>
        </p:nvSpPr>
        <p:spPr>
          <a:xfrm>
            <a:off x="0" y="6340415"/>
            <a:ext cx="12192000" cy="517585"/>
          </a:xfrm>
          <a:prstGeom prst="rect">
            <a:avLst/>
          </a:prstGeom>
          <a:solidFill>
            <a:srgbClr val="F78F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FE9A16-BD41-9F33-29FE-ACA9A48D9C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01" y="204491"/>
            <a:ext cx="1809660" cy="823575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722C620-CFBF-36A7-4512-0895FD9C641A}"/>
              </a:ext>
            </a:extLst>
          </p:cNvPr>
          <p:cNvCxnSpPr/>
          <p:nvPr userDrawn="1"/>
        </p:nvCxnSpPr>
        <p:spPr>
          <a:xfrm>
            <a:off x="234799" y="3927182"/>
            <a:ext cx="475126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50A72067-EE50-3F60-30EA-567747F910E9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234950" y="2816225"/>
            <a:ext cx="8958263" cy="1031875"/>
          </a:xfrm>
        </p:spPr>
        <p:txBody>
          <a:bodyPr>
            <a:noAutofit/>
          </a:bodyPr>
          <a:lstStyle>
            <a:lvl1pPr>
              <a:buNone/>
              <a:defRPr sz="6600">
                <a:solidFill>
                  <a:srgbClr val="F78F28"/>
                </a:solidFill>
                <a:latin typeface="League Spartan ExtraBold" pitchFamily="50" charset="0"/>
              </a:defRPr>
            </a:lvl1pPr>
          </a:lstStyle>
          <a:p>
            <a:pPr lvl="0"/>
            <a:r>
              <a:rPr lang="en-US" dirty="0"/>
              <a:t>Concepts</a:t>
            </a:r>
          </a:p>
        </p:txBody>
      </p:sp>
    </p:spTree>
    <p:extLst>
      <p:ext uri="{BB962C8B-B14F-4D97-AF65-F5344CB8AC3E}">
        <p14:creationId xmlns:p14="http://schemas.microsoft.com/office/powerpoint/2010/main" val="3897821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20731-F895-B830-64F2-074D453C9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League Spartan SemiBold" pitchFamily="50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253CB-EB96-C913-6001-2EB611F7DB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7C49F-4D2D-30FE-B96B-E12CA748C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1D7CB-A91E-5DA3-0537-C96946AF7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6A3AD7-A108-56DC-D6F2-69CF768E8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1229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AE914-A77B-937B-4AEB-0CAB808D7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2128B-5077-CE13-0AF9-46C6F7687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86136" y="1425178"/>
            <a:ext cx="421831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A2622E-D553-8C5B-DD56-A9575B8A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E2D888-0769-096E-4B33-304816FC6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346DB-9196-CCE8-0BA6-9E91E3ECA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  <p:sp>
        <p:nvSpPr>
          <p:cNvPr id="9" name="Media Placeholder 8">
            <a:extLst>
              <a:ext uri="{FF2B5EF4-FFF2-40B4-BE49-F238E27FC236}">
                <a16:creationId xmlns:a16="http://schemas.microsoft.com/office/drawing/2014/main" id="{A1656A80-6373-96C0-1169-2AB56C682853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266700" y="1425178"/>
            <a:ext cx="7272338" cy="4351338"/>
          </a:xfr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3473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DB71-4C80-7B0B-BEFE-0D227B113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033"/>
            <a:ext cx="10515600" cy="6210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35E2-115A-16B1-1219-E08E12A8B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870786-A52F-1883-0159-ED6F0B86F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B339BC-2C60-7A36-5B3C-F0C0DC4FE3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A4E105-700C-1BB5-3FF4-2FF54D9F0D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882A3B-D9FC-38B8-7887-63E028EA8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FC7572-CF36-9D23-8A30-FCA403217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EC1928-2B6D-E0E7-025F-217678017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3667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3D2BF-8DCC-863D-C70D-D7055BF1F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C51ED3-D442-03CD-D47C-40E15C122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0E8428-01E3-5CA5-2228-A50A4CBFC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46EF91-8A0E-82A7-C080-CA6436D4E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3801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3F312F-E3F7-3D07-64E3-8FF1B9124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625761-6D58-B95B-0E16-3A455F03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6429B5-9ADD-A6C0-A730-38229AB70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2594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0D451-F6E6-FF21-EE33-284BE0EC7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784EAC-5D8B-98BF-838F-E1E456BE8C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80DDE-65E7-AB7A-251F-F60F9A2C6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7F5F08-70E6-6C6A-DC21-E680EF11D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1B2886-7C40-2CF6-DA30-FEFE59C5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C6DE10-9A7D-E92A-2382-783701F91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829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81B97-7800-1719-D202-1D850060C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32F984-0C46-2180-8084-4A367FC56F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F81BD-2358-6C85-24B2-A85690A3C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01B711-A9F8-17B4-C623-A454FEDF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CBE08B-9703-DCD1-D9C5-80796DA5A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A880A4-733A-3097-9863-5E89016F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1129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9EF45-1CCA-EF78-A92B-A21393AA8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E399B4-0E8D-15F5-896A-7D5F040A49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F2C2C-E8B1-7657-5185-1ECADD47B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2100A-D0BA-DE2A-A5F9-9A9F4CAE4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9027E1-5112-3D50-F685-E10B10391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2278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926B8B-AD99-B5D6-3B74-0E27EDA0B1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2D25B2-4665-5F96-2568-A29681CE3B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05D9B-61C7-E96C-A24F-408F7A6E9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D6D57-9F45-4B9B-8089-0FE1C766372C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C693A-0645-6612-CD83-1883CA999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F0829-A711-1428-903E-E889AA0DA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3A0BD35-3878-4D38-A92D-FFE884BC763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3322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F9E8F-22C1-FF70-0017-8C3EA6EE2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1644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783AE-48BC-98BA-AC81-395FD4D340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4D6D57-9F45-4B9B-8089-0FE1C766372C}" type="datetimeFigureOut">
              <a:rPr lang="en-CA" smtClean="0"/>
              <a:t>2026-08-18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6728C-5A3D-2881-6153-04640B1A1B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749673-B9C7-9499-163A-293CEE07707F}"/>
              </a:ext>
            </a:extLst>
          </p:cNvPr>
          <p:cNvSpPr/>
          <p:nvPr userDrawn="1"/>
        </p:nvSpPr>
        <p:spPr>
          <a:xfrm>
            <a:off x="0" y="0"/>
            <a:ext cx="12192000" cy="1000664"/>
          </a:xfrm>
          <a:prstGeom prst="rect">
            <a:avLst/>
          </a:prstGeom>
          <a:solidFill>
            <a:srgbClr val="1231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D82785-0D18-5963-F805-00089628B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320"/>
            <a:ext cx="10515600" cy="690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5D273A-8324-1EFB-78B5-9AD2C444115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87798" y="5762329"/>
            <a:ext cx="1823637" cy="82926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A41EEEE-DD49-ED0C-6E70-D1C97C74306F}"/>
              </a:ext>
            </a:extLst>
          </p:cNvPr>
          <p:cNvSpPr/>
          <p:nvPr userDrawn="1"/>
        </p:nvSpPr>
        <p:spPr>
          <a:xfrm>
            <a:off x="-1" y="6671735"/>
            <a:ext cx="12192001" cy="186265"/>
          </a:xfrm>
          <a:prstGeom prst="rect">
            <a:avLst/>
          </a:prstGeom>
          <a:solidFill>
            <a:srgbClr val="F78F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094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League Spartan SemiBold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eague Spartan Light" pitchFamily="50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eague Spartan Light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eague Spartan Light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eague Spartan Light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eague Spartan Light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0Xtd8vhytuo?feature=oembed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bmXtgwd8VfM?feature=oembed" TargetMode="Externa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fXsU1_2zVI?feature=oembed" TargetMode="Externa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043E7239-1CAE-244F-8A53-850312357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8" r="7070" b="8498"/>
          <a:stretch>
            <a:fillRect/>
          </a:stretch>
        </p:blipFill>
        <p:spPr bwMode="auto">
          <a:xfrm>
            <a:off x="1549891" y="0"/>
            <a:ext cx="10642109" cy="633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02DDD79-0EDE-514A-2AC1-D1EA4D522CCF}"/>
              </a:ext>
            </a:extLst>
          </p:cNvPr>
          <p:cNvSpPr/>
          <p:nvPr/>
        </p:nvSpPr>
        <p:spPr>
          <a:xfrm>
            <a:off x="0" y="0"/>
            <a:ext cx="10823944" cy="6337005"/>
          </a:xfrm>
          <a:prstGeom prst="rect">
            <a:avLst/>
          </a:prstGeom>
          <a:gradFill>
            <a:gsLst>
              <a:gs pos="82000">
                <a:srgbClr val="5A85A1">
                  <a:alpha val="0"/>
                </a:srgbClr>
              </a:gs>
              <a:gs pos="51000">
                <a:srgbClr val="123151"/>
              </a:gs>
              <a:gs pos="0">
                <a:srgbClr val="0D233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0DA741-7730-5727-82D5-1E125DBC30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799" y="2713874"/>
            <a:ext cx="8958339" cy="904786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CA" dirty="0"/>
              <a:t>EU Artificial Intelligence Law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6FC903-4D9E-C317-5ADB-6C58DF414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799" y="4575717"/>
            <a:ext cx="7683690" cy="620880"/>
          </a:xfrm>
        </p:spPr>
        <p:txBody>
          <a:bodyPr/>
          <a:lstStyle/>
          <a:p>
            <a:r>
              <a:rPr lang="en-CA" dirty="0"/>
              <a:t>Is it beneficial to regulate artificial intelligence?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8C6066-D3D7-8B93-11FA-2632812683B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34950" y="3854282"/>
            <a:ext cx="8958263" cy="1031875"/>
          </a:xfrm>
        </p:spPr>
        <p:txBody>
          <a:bodyPr/>
          <a:lstStyle/>
          <a:p>
            <a:r>
              <a:rPr lang="en-CA" sz="3600" dirty="0"/>
              <a:t>Power and Globalization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E6F62A-C468-D92A-2457-30F965B750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99" y="197947"/>
            <a:ext cx="2509756" cy="114218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5E8311-34D3-58F7-B78F-A779BA1FE667}"/>
              </a:ext>
            </a:extLst>
          </p:cNvPr>
          <p:cNvCxnSpPr/>
          <p:nvPr/>
        </p:nvCxnSpPr>
        <p:spPr>
          <a:xfrm>
            <a:off x="350874" y="4517562"/>
            <a:ext cx="477401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24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1024-F2F1-3374-8BF0-8388D59A6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What makes a technology law </a:t>
            </a:r>
            <a:r>
              <a:rPr lang="en-CA" i="1" dirty="0"/>
              <a:t>good</a:t>
            </a:r>
            <a:r>
              <a:rPr lang="en-CA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E33A-C0E2-E8BD-F282-FFC80AA22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2291" y="1367164"/>
            <a:ext cx="6721510" cy="4351338"/>
          </a:xfrm>
        </p:spPr>
        <p:txBody>
          <a:bodyPr>
            <a:normAutofit/>
          </a:bodyPr>
          <a:lstStyle/>
          <a:p>
            <a:r>
              <a:rPr lang="en-CA" sz="3600" dirty="0"/>
              <a:t>Make a list of things that you think are important for a good technology law.</a:t>
            </a:r>
          </a:p>
          <a:p>
            <a:r>
              <a:rPr lang="en-CA" sz="3600" dirty="0"/>
              <a:t>Think for a minute and then discuss with a partner.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37153-A18C-84E6-78FC-6B4EA9AB8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46773"/>
            <a:ext cx="3244528" cy="486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36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01E1-2F0F-8326-75CA-EB0B3B496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What does the EU law try to do? Why?</a:t>
            </a:r>
          </a:p>
        </p:txBody>
      </p:sp>
      <p:pic>
        <p:nvPicPr>
          <p:cNvPr id="4" name="Online Media 3" title="How You'll Know When It's AI">
            <a:hlinkClick r:id="" action="ppaction://media"/>
            <a:extLst>
              <a:ext uri="{FF2B5EF4-FFF2-40B4-BE49-F238E27FC236}">
                <a16:creationId xmlns:a16="http://schemas.microsoft.com/office/drawing/2014/main" id="{1F47E8BD-8C87-C76A-BBEE-25CF29AD555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4145" y="1105505"/>
            <a:ext cx="9621647" cy="543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47BE-AFEC-3163-C623-83CE14547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What are the pros and cons?</a:t>
            </a:r>
          </a:p>
        </p:txBody>
      </p:sp>
      <p:pic>
        <p:nvPicPr>
          <p:cNvPr id="4" name="Online Media 3" title="Will AI Laws Protect Us? EU AI Act Explained">
            <a:hlinkClick r:id="" action="ppaction://media"/>
            <a:extLst>
              <a:ext uri="{FF2B5EF4-FFF2-40B4-BE49-F238E27FC236}">
                <a16:creationId xmlns:a16="http://schemas.microsoft.com/office/drawing/2014/main" id="{ED3A3C75-034E-1F8C-E0A8-EBE298E7FE7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19761" y="1035474"/>
            <a:ext cx="9816719" cy="554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92846-150A-2239-4C83-9F5B19C85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What is the “Brussels Effect”?</a:t>
            </a:r>
          </a:p>
        </p:txBody>
      </p:sp>
      <p:pic>
        <p:nvPicPr>
          <p:cNvPr id="4" name="Online Media 3" title="The Brussels Effect: How the EU Shapes the World Without Force">
            <a:hlinkClick r:id="" action="ppaction://media"/>
            <a:extLst>
              <a:ext uri="{FF2B5EF4-FFF2-40B4-BE49-F238E27FC236}">
                <a16:creationId xmlns:a16="http://schemas.microsoft.com/office/drawing/2014/main" id="{E3E2F392-AED5-D543-0A3D-51E30F8217A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5377" y="1023282"/>
            <a:ext cx="9816719" cy="554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F13CE-1BE9-D7FE-F646-011D61763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5320"/>
            <a:ext cx="12192000" cy="690024"/>
          </a:xfrm>
        </p:spPr>
        <p:txBody>
          <a:bodyPr>
            <a:normAutofit fontScale="90000"/>
          </a:bodyPr>
          <a:lstStyle/>
          <a:p>
            <a:r>
              <a:rPr lang="en-CA" dirty="0"/>
              <a:t>How might the EU AI Law affect other countries?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9404A-29BE-33FB-90B0-9E28FD9EE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6442"/>
            <a:ext cx="5452872" cy="4351338"/>
          </a:xfrm>
        </p:spPr>
        <p:txBody>
          <a:bodyPr>
            <a:normAutofit/>
          </a:bodyPr>
          <a:lstStyle/>
          <a:p>
            <a:r>
              <a:rPr lang="en-CA" sz="3600" dirty="0"/>
              <a:t>Consider what you just learned about the ‘Brussels Effect’. How might this new AI law end up affecting other countries around the world?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35128-46F9-ABF4-B4CE-6CEAF22F8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9984" y="1416442"/>
            <a:ext cx="4754880" cy="316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019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2C318-FBBF-C85F-CEC4-57CC0E620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Further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D3F4C-35F5-47EF-358C-ED549B124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Investigate the “Brussels Effect”. What other examples are there of EU laws that have shaped laws and policies in different parts of the world?</a:t>
            </a: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2F323A-4F86-332A-30DD-2608CBD60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024" y="2527522"/>
            <a:ext cx="5711952" cy="381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10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468</Words>
  <Application>Microsoft Office PowerPoint</Application>
  <PresentationFormat>Widescreen</PresentationFormat>
  <Paragraphs>48</Paragraphs>
  <Slides>7</Slides>
  <Notes>6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League Spartan SemiBold</vt:lpstr>
      <vt:lpstr>League Spartan ExtraBold</vt:lpstr>
      <vt:lpstr>Aptos</vt:lpstr>
      <vt:lpstr>League Spartan Light</vt:lpstr>
      <vt:lpstr>Office Theme</vt:lpstr>
      <vt:lpstr>EU Artificial Intelligence Law</vt:lpstr>
      <vt:lpstr>What makes a technology law good?</vt:lpstr>
      <vt:lpstr>What does the EU law try to do? Why?</vt:lpstr>
      <vt:lpstr>What are the pros and cons?</vt:lpstr>
      <vt:lpstr>What is the “Brussels Effect”?</vt:lpstr>
      <vt:lpstr>How might the EU AI Law affect other countries?</vt:lpstr>
      <vt:lpstr>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Pawel Korczyk</dc:creator>
  <cp:lastModifiedBy>Pawel Korczyk</cp:lastModifiedBy>
  <cp:revision>4</cp:revision>
  <dcterms:created xsi:type="dcterms:W3CDTF">2026-01-29T01:47:15Z</dcterms:created>
  <dcterms:modified xsi:type="dcterms:W3CDTF">2026-08-19T00:32:41Z</dcterms:modified>
</cp:coreProperties>
</file>