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"/>
  </p:notesMasterIdLst>
  <p:sldIdLst>
    <p:sldId id="261" r:id="rId2"/>
    <p:sldId id="262" r:id="rId3"/>
    <p:sldId id="264" r:id="rId4"/>
    <p:sldId id="265" r:id="rId5"/>
    <p:sldId id="266" r:id="rId6"/>
    <p:sldId id="263" r:id="rId7"/>
  </p:sldIdLst>
  <p:sldSz cx="12192000" cy="6858000"/>
  <p:notesSz cx="6858000" cy="9144000"/>
  <p:embeddedFontLst>
    <p:embeddedFont>
      <p:font typeface="League Spartan ExtraBold" pitchFamily="50" charset="0"/>
      <p:bold r:id="rId9"/>
    </p:embeddedFont>
    <p:embeddedFont>
      <p:font typeface="League Spartan Light" pitchFamily="50" charset="0"/>
      <p:regular r:id="rId10"/>
    </p:embeddedFont>
    <p:embeddedFont>
      <p:font typeface="League Spartan SemiBold" pitchFamily="50" charset="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2339"/>
    <a:srgbClr val="123151"/>
    <a:srgbClr val="F78F28"/>
    <a:srgbClr val="379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713D17-4F27-4CC9-B807-4EEDE60D0655}" v="71" dt="2026-08-21T03:48:00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75480" autoAdjust="0"/>
  </p:normalViewPr>
  <p:slideViewPr>
    <p:cSldViewPr snapToGrid="0">
      <p:cViewPr varScale="1">
        <p:scale>
          <a:sx n="72" d="100"/>
          <a:sy n="72" d="100"/>
        </p:scale>
        <p:origin x="110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wel Korczyk" userId="88f9e924c565f0f7" providerId="LiveId" clId="{0E3C0E7D-0012-4139-8183-7EEC75B7C50A}"/>
    <pc:docChg chg="undo custSel addSld modSld">
      <pc:chgData name="Pawel Korczyk" userId="88f9e924c565f0f7" providerId="LiveId" clId="{0E3C0E7D-0012-4139-8183-7EEC75B7C50A}" dt="2026-08-21T03:48:00.701" v="1070"/>
      <pc:docMkLst>
        <pc:docMk/>
      </pc:docMkLst>
      <pc:sldChg chg="modSp mod modNotesTx">
        <pc:chgData name="Pawel Korczyk" userId="88f9e924c565f0f7" providerId="LiveId" clId="{0E3C0E7D-0012-4139-8183-7EEC75B7C50A}" dt="2026-08-21T03:48:00.701" v="1070"/>
        <pc:sldMkLst>
          <pc:docMk/>
          <pc:sldMk cId="2210246458" sldId="261"/>
        </pc:sldMkLst>
        <pc:spChg chg="mod">
          <ac:chgData name="Pawel Korczyk" userId="88f9e924c565f0f7" providerId="LiveId" clId="{0E3C0E7D-0012-4139-8183-7EEC75B7C50A}" dt="2026-08-21T03:05:08.278" v="61" actId="20577"/>
          <ac:spMkLst>
            <pc:docMk/>
            <pc:sldMk cId="2210246458" sldId="261"/>
            <ac:spMk id="2" creationId="{090DA741-7730-5727-82D5-1E125DBC309C}"/>
          </ac:spMkLst>
        </pc:spChg>
        <pc:spChg chg="mod">
          <ac:chgData name="Pawel Korczyk" userId="88f9e924c565f0f7" providerId="LiveId" clId="{0E3C0E7D-0012-4139-8183-7EEC75B7C50A}" dt="2026-08-21T03:05:45.498" v="152" actId="20577"/>
          <ac:spMkLst>
            <pc:docMk/>
            <pc:sldMk cId="2210246458" sldId="261"/>
            <ac:spMk id="3" creationId="{066FC903-4D9E-C317-5ADB-6C58DF414AEE}"/>
          </ac:spMkLst>
        </pc:spChg>
        <pc:spChg chg="mod">
          <ac:chgData name="Pawel Korczyk" userId="88f9e924c565f0f7" providerId="LiveId" clId="{0E3C0E7D-0012-4139-8183-7EEC75B7C50A}" dt="2026-08-21T03:05:17.404" v="82" actId="20577"/>
          <ac:spMkLst>
            <pc:docMk/>
            <pc:sldMk cId="2210246458" sldId="261"/>
            <ac:spMk id="4" creationId="{C98C6066-D3D7-8B93-11FA-2632812683B4}"/>
          </ac:spMkLst>
        </pc:spChg>
        <pc:picChg chg="mod">
          <ac:chgData name="Pawel Korczyk" userId="88f9e924c565f0f7" providerId="LiveId" clId="{0E3C0E7D-0012-4139-8183-7EEC75B7C50A}" dt="2026-08-21T03:48:00.701" v="1070"/>
          <ac:picMkLst>
            <pc:docMk/>
            <pc:sldMk cId="2210246458" sldId="261"/>
            <ac:picMk id="1032" creationId="{043E7239-1CAE-244F-8A53-850312357F71}"/>
          </ac:picMkLst>
        </pc:picChg>
      </pc:sldChg>
      <pc:sldChg chg="addSp delSp modSp new mod modNotesTx">
        <pc:chgData name="Pawel Korczyk" userId="88f9e924c565f0f7" providerId="LiveId" clId="{0E3C0E7D-0012-4139-8183-7EEC75B7C50A}" dt="2026-08-21T03:47:31.666" v="1069" actId="20577"/>
        <pc:sldMkLst>
          <pc:docMk/>
          <pc:sldMk cId="3107928188" sldId="262"/>
        </pc:sldMkLst>
        <pc:spChg chg="mod">
          <ac:chgData name="Pawel Korczyk" userId="88f9e924c565f0f7" providerId="LiveId" clId="{0E3C0E7D-0012-4139-8183-7EEC75B7C50A}" dt="2026-08-21T03:11:58.838" v="227" actId="20577"/>
          <ac:spMkLst>
            <pc:docMk/>
            <pc:sldMk cId="3107928188" sldId="262"/>
            <ac:spMk id="2" creationId="{00AFB207-B267-A698-889F-1EF6A5A29D52}"/>
          </ac:spMkLst>
        </pc:spChg>
        <pc:spChg chg="mod">
          <ac:chgData name="Pawel Korczyk" userId="88f9e924c565f0f7" providerId="LiveId" clId="{0E3C0E7D-0012-4139-8183-7EEC75B7C50A}" dt="2026-08-21T03:21:21.843" v="593" actId="20577"/>
          <ac:spMkLst>
            <pc:docMk/>
            <pc:sldMk cId="3107928188" sldId="262"/>
            <ac:spMk id="3" creationId="{F4AD8A6B-F943-871F-566E-08542660C15E}"/>
          </ac:spMkLst>
        </pc:spChg>
        <pc:picChg chg="add del">
          <ac:chgData name="Pawel Korczyk" userId="88f9e924c565f0f7" providerId="LiveId" clId="{0E3C0E7D-0012-4139-8183-7EEC75B7C50A}" dt="2026-08-21T03:18:50.207" v="540" actId="22"/>
          <ac:picMkLst>
            <pc:docMk/>
            <pc:sldMk cId="3107928188" sldId="262"/>
            <ac:picMk id="4" creationId="{37B6D899-446A-1831-7708-86FC91611F1C}"/>
          </ac:picMkLst>
        </pc:picChg>
        <pc:picChg chg="add del mod">
          <ac:chgData name="Pawel Korczyk" userId="88f9e924c565f0f7" providerId="LiveId" clId="{0E3C0E7D-0012-4139-8183-7EEC75B7C50A}" dt="2026-08-21T03:19:14.318" v="566" actId="21"/>
          <ac:picMkLst>
            <pc:docMk/>
            <pc:sldMk cId="3107928188" sldId="262"/>
            <ac:picMk id="6" creationId="{6C562690-68F3-ED7A-204A-12420EEE59C6}"/>
          </ac:picMkLst>
        </pc:picChg>
        <pc:picChg chg="add mod modCrop">
          <ac:chgData name="Pawel Korczyk" userId="88f9e924c565f0f7" providerId="LiveId" clId="{0E3C0E7D-0012-4139-8183-7EEC75B7C50A}" dt="2026-08-21T03:20:49.625" v="580" actId="1076"/>
          <ac:picMkLst>
            <pc:docMk/>
            <pc:sldMk cId="3107928188" sldId="262"/>
            <ac:picMk id="8" creationId="{5244A121-0C33-3FB8-BCDB-03C95A739765}"/>
          </ac:picMkLst>
        </pc:picChg>
      </pc:sldChg>
      <pc:sldChg chg="addSp modSp new mod">
        <pc:chgData name="Pawel Korczyk" userId="88f9e924c565f0f7" providerId="LiveId" clId="{0E3C0E7D-0012-4139-8183-7EEC75B7C50A}" dt="2026-08-21T03:42:43.782" v="949"/>
        <pc:sldMkLst>
          <pc:docMk/>
          <pc:sldMk cId="2335096585" sldId="263"/>
        </pc:sldMkLst>
        <pc:spChg chg="mod">
          <ac:chgData name="Pawel Korczyk" userId="88f9e924c565f0f7" providerId="LiveId" clId="{0E3C0E7D-0012-4139-8183-7EEC75B7C50A}" dt="2026-08-21T03:19:09.055" v="564" actId="20577"/>
          <ac:spMkLst>
            <pc:docMk/>
            <pc:sldMk cId="2335096585" sldId="263"/>
            <ac:spMk id="2" creationId="{567A3730-4F4E-7070-1594-695A329173BC}"/>
          </ac:spMkLst>
        </pc:spChg>
        <pc:spChg chg="mod">
          <ac:chgData name="Pawel Korczyk" userId="88f9e924c565f0f7" providerId="LiveId" clId="{0E3C0E7D-0012-4139-8183-7EEC75B7C50A}" dt="2026-08-21T03:42:43.782" v="949"/>
          <ac:spMkLst>
            <pc:docMk/>
            <pc:sldMk cId="2335096585" sldId="263"/>
            <ac:spMk id="3" creationId="{FC23FC2A-C281-26B3-D39F-A5A330A3DCCB}"/>
          </ac:spMkLst>
        </pc:spChg>
        <pc:picChg chg="add">
          <ac:chgData name="Pawel Korczyk" userId="88f9e924c565f0f7" providerId="LiveId" clId="{0E3C0E7D-0012-4139-8183-7EEC75B7C50A}" dt="2026-08-21T03:19:15.778" v="567" actId="22"/>
          <ac:picMkLst>
            <pc:docMk/>
            <pc:sldMk cId="2335096585" sldId="263"/>
            <ac:picMk id="5" creationId="{3301AE52-A692-D1CA-664C-8BDC9DAD039C}"/>
          </ac:picMkLst>
        </pc:picChg>
      </pc:sldChg>
      <pc:sldChg chg="addSp delSp modSp new mod modAnim modNotesTx">
        <pc:chgData name="Pawel Korczyk" userId="88f9e924c565f0f7" providerId="LiveId" clId="{0E3C0E7D-0012-4139-8183-7EEC75B7C50A}" dt="2026-08-21T03:22:31.491" v="735" actId="14100"/>
        <pc:sldMkLst>
          <pc:docMk/>
          <pc:sldMk cId="868088313" sldId="264"/>
        </pc:sldMkLst>
        <pc:spChg chg="mod">
          <ac:chgData name="Pawel Korczyk" userId="88f9e924c565f0f7" providerId="LiveId" clId="{0E3C0E7D-0012-4139-8183-7EEC75B7C50A}" dt="2026-08-21T03:21:40.503" v="628" actId="313"/>
          <ac:spMkLst>
            <pc:docMk/>
            <pc:sldMk cId="868088313" sldId="264"/>
            <ac:spMk id="2" creationId="{E303F184-4DCA-BF2D-04A6-277518505656}"/>
          </ac:spMkLst>
        </pc:spChg>
        <pc:spChg chg="del">
          <ac:chgData name="Pawel Korczyk" userId="88f9e924c565f0f7" providerId="LiveId" clId="{0E3C0E7D-0012-4139-8183-7EEC75B7C50A}" dt="2026-08-21T03:22:06.629" v="729" actId="478"/>
          <ac:spMkLst>
            <pc:docMk/>
            <pc:sldMk cId="868088313" sldId="264"/>
            <ac:spMk id="3" creationId="{9422DCAD-6E13-B180-5008-B06802D80429}"/>
          </ac:spMkLst>
        </pc:spChg>
        <pc:picChg chg="add mod">
          <ac:chgData name="Pawel Korczyk" userId="88f9e924c565f0f7" providerId="LiveId" clId="{0E3C0E7D-0012-4139-8183-7EEC75B7C50A}" dt="2026-08-21T03:22:31.491" v="735" actId="14100"/>
          <ac:picMkLst>
            <pc:docMk/>
            <pc:sldMk cId="868088313" sldId="264"/>
            <ac:picMk id="4" creationId="{8EEB1772-40D1-0C5F-1753-60C87CC93D08}"/>
          </ac:picMkLst>
        </pc:picChg>
      </pc:sldChg>
      <pc:sldChg chg="addSp delSp modSp new mod modAnim modNotesTx">
        <pc:chgData name="Pawel Korczyk" userId="88f9e924c565f0f7" providerId="LiveId" clId="{0E3C0E7D-0012-4139-8183-7EEC75B7C50A}" dt="2026-08-21T03:33:48.814" v="894" actId="20577"/>
        <pc:sldMkLst>
          <pc:docMk/>
          <pc:sldMk cId="1779025260" sldId="265"/>
        </pc:sldMkLst>
        <pc:spChg chg="mod">
          <ac:chgData name="Pawel Korczyk" userId="88f9e924c565f0f7" providerId="LiveId" clId="{0E3C0E7D-0012-4139-8183-7EEC75B7C50A}" dt="2026-08-21T03:33:03.386" v="781" actId="20577"/>
          <ac:spMkLst>
            <pc:docMk/>
            <pc:sldMk cId="1779025260" sldId="265"/>
            <ac:spMk id="2" creationId="{486284D4-021E-CDB1-A149-DE8C1146979A}"/>
          </ac:spMkLst>
        </pc:spChg>
        <pc:spChg chg="del">
          <ac:chgData name="Pawel Korczyk" userId="88f9e924c565f0f7" providerId="LiveId" clId="{0E3C0E7D-0012-4139-8183-7EEC75B7C50A}" dt="2026-08-21T03:33:06.699" v="782" actId="478"/>
          <ac:spMkLst>
            <pc:docMk/>
            <pc:sldMk cId="1779025260" sldId="265"/>
            <ac:spMk id="3" creationId="{98CA52C3-8D95-8071-CBC1-2698C6442D8C}"/>
          </ac:spMkLst>
        </pc:spChg>
        <pc:picChg chg="add mod">
          <ac:chgData name="Pawel Korczyk" userId="88f9e924c565f0f7" providerId="LiveId" clId="{0E3C0E7D-0012-4139-8183-7EEC75B7C50A}" dt="2026-08-21T03:33:26.731" v="786" actId="14100"/>
          <ac:picMkLst>
            <pc:docMk/>
            <pc:sldMk cId="1779025260" sldId="265"/>
            <ac:picMk id="4" creationId="{0A9B25A8-84BE-5886-0A2A-19D4F995CC7A}"/>
          </ac:picMkLst>
        </pc:picChg>
      </pc:sldChg>
      <pc:sldChg chg="addSp delSp modSp new mod modAnim">
        <pc:chgData name="Pawel Korczyk" userId="88f9e924c565f0f7" providerId="LiveId" clId="{0E3C0E7D-0012-4139-8183-7EEC75B7C50A}" dt="2026-08-21T03:45:09.759" v="1066" actId="403"/>
        <pc:sldMkLst>
          <pc:docMk/>
          <pc:sldMk cId="3325474426" sldId="266"/>
        </pc:sldMkLst>
        <pc:spChg chg="mod">
          <ac:chgData name="Pawel Korczyk" userId="88f9e924c565f0f7" providerId="LiveId" clId="{0E3C0E7D-0012-4139-8183-7EEC75B7C50A}" dt="2026-08-21T03:43:57.359" v="1011" actId="404"/>
          <ac:spMkLst>
            <pc:docMk/>
            <pc:sldMk cId="3325474426" sldId="266"/>
            <ac:spMk id="2" creationId="{76510E0D-41D1-CCFF-8C1A-3DF7B13D6D38}"/>
          </ac:spMkLst>
        </pc:spChg>
        <pc:spChg chg="del">
          <ac:chgData name="Pawel Korczyk" userId="88f9e924c565f0f7" providerId="LiveId" clId="{0E3C0E7D-0012-4139-8183-7EEC75B7C50A}" dt="2026-08-21T03:42:03.657" v="945" actId="478"/>
          <ac:spMkLst>
            <pc:docMk/>
            <pc:sldMk cId="3325474426" sldId="266"/>
            <ac:spMk id="3" creationId="{EE861874-907F-304B-E176-145F4C0C3073}"/>
          </ac:spMkLst>
        </pc:spChg>
        <pc:spChg chg="add mod">
          <ac:chgData name="Pawel Korczyk" userId="88f9e924c565f0f7" providerId="LiveId" clId="{0E3C0E7D-0012-4139-8183-7EEC75B7C50A}" dt="2026-08-21T03:45:09.759" v="1066" actId="403"/>
          <ac:spMkLst>
            <pc:docMk/>
            <pc:sldMk cId="3325474426" sldId="266"/>
            <ac:spMk id="5" creationId="{931F3A77-5248-1F4F-120E-ADFE33130137}"/>
          </ac:spMkLst>
        </pc:spChg>
        <pc:picChg chg="add mod">
          <ac:chgData name="Pawel Korczyk" userId="88f9e924c565f0f7" providerId="LiveId" clId="{0E3C0E7D-0012-4139-8183-7EEC75B7C50A}" dt="2026-08-21T03:42:24.078" v="948" actId="1076"/>
          <ac:picMkLst>
            <pc:docMk/>
            <pc:sldMk cId="3325474426" sldId="266"/>
            <ac:picMk id="4" creationId="{5DFAD588-D17D-0F3B-0D79-E782DE5094A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DD914-4559-49E9-B052-9E40656E0EC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9F9A7-28A4-445C-93AB-3EC9869F89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0192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President.gov.ua, CC BY 4.0, https://commons.wikimedia.org/w/index.php?curid=116245450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9F9A7-28A4-445C-93AB-3EC9869F892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7636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The goal of this discussion is a messy, unsorted board of student-generated factors that the lesson will organize and make sense of. Do not necessarily steer toward the "right" answers. A board that includes wrong or partial answers is more useful, because the reading then has something to compare to.</a:t>
            </a:r>
          </a:p>
          <a:p>
            <a:endParaRPr lang="en-CA" dirty="0"/>
          </a:p>
          <a:p>
            <a:r>
              <a:rPr lang="en-CA" b="1" dirty="0"/>
              <a:t>Anticipated student responses</a:t>
            </a:r>
          </a:p>
          <a:p>
            <a:pPr lvl="0"/>
            <a:r>
              <a:rPr lang="en-CA" i="1" dirty="0"/>
              <a:t>Weapons and equipment: </a:t>
            </a:r>
            <a:r>
              <a:rPr lang="en-CA" dirty="0"/>
              <a:t>"better weapons," "missiles," "drones," "tanks." </a:t>
            </a:r>
          </a:p>
          <a:p>
            <a:pPr lvl="0"/>
            <a:r>
              <a:rPr lang="en-CA" i="1" dirty="0"/>
              <a:t>Allies and outside help</a:t>
            </a:r>
            <a:r>
              <a:rPr lang="en-CA" dirty="0"/>
              <a:t>: "other countries send help," "join an alliance," "NATO." </a:t>
            </a:r>
          </a:p>
          <a:p>
            <a:pPr lvl="0"/>
            <a:r>
              <a:rPr lang="en-CA" i="1" dirty="0"/>
              <a:t>People and will</a:t>
            </a:r>
            <a:r>
              <a:rPr lang="en-CA" dirty="0"/>
              <a:t>: "people willing to fight," "not giving up," "defending their homes." </a:t>
            </a:r>
          </a:p>
          <a:p>
            <a:pPr lvl="0"/>
            <a:r>
              <a:rPr lang="en-CA" i="1" dirty="0"/>
              <a:t>Terrain and geography</a:t>
            </a:r>
            <a:r>
              <a:rPr lang="en-CA" dirty="0"/>
              <a:t>: "mountains," "hiding," "knowing the land." </a:t>
            </a:r>
          </a:p>
          <a:p>
            <a:pPr lvl="0"/>
            <a:r>
              <a:rPr lang="en-CA" i="1" dirty="0"/>
              <a:t>Leadership: </a:t>
            </a:r>
            <a:r>
              <a:rPr lang="en-CA" dirty="0"/>
              <a:t>"a good leader," "someone who stays."</a:t>
            </a:r>
          </a:p>
          <a:p>
            <a:pPr lvl="0"/>
            <a:r>
              <a:rPr lang="en-CA" i="1" dirty="0"/>
              <a:t>The stronger side's errors</a:t>
            </a:r>
            <a:r>
              <a:rPr lang="en-CA" dirty="0"/>
              <a:t>: rare, and worth highlighting when it appears. If a student says "maybe the big country messes up," let them know it was </a:t>
            </a:r>
            <a:r>
              <a:rPr lang="en-CA" dirty="0" err="1"/>
              <a:t>ingightful</a:t>
            </a:r>
            <a:r>
              <a:rPr lang="en-CA" dirty="0"/>
              <a:t>: most people only think about what the weaker side does.</a:t>
            </a:r>
          </a:p>
          <a:p>
            <a:pPr lvl="0"/>
            <a:r>
              <a:rPr lang="en-CA" i="1" dirty="0"/>
              <a:t>Information and communication</a:t>
            </a:r>
            <a:r>
              <a:rPr lang="en-CA" dirty="0"/>
              <a:t>: "getting the world to notice," "media.“</a:t>
            </a:r>
          </a:p>
          <a:p>
            <a:pPr lvl="0"/>
            <a:endParaRPr lang="en-CA" b="1" dirty="0"/>
          </a:p>
          <a:p>
            <a:pPr lvl="0"/>
            <a:r>
              <a:rPr lang="en-CA" b="1" dirty="0"/>
              <a:t>Questions to push the discussion deeper:</a:t>
            </a:r>
          </a:p>
          <a:p>
            <a:pPr lvl="0"/>
            <a:r>
              <a:rPr lang="en-CA" dirty="0"/>
              <a:t>"You said weapons. Where do those come from?“</a:t>
            </a:r>
          </a:p>
          <a:p>
            <a:pPr lvl="0"/>
            <a:r>
              <a:rPr lang="en-CA" dirty="0"/>
              <a:t>"Which of these could a country prepare in advance, and which only appear once fighting starts?“</a:t>
            </a:r>
          </a:p>
          <a:p>
            <a:pPr lvl="0"/>
            <a:endParaRPr lang="en-CA" b="1" dirty="0"/>
          </a:p>
          <a:p>
            <a:pPr lvl="0"/>
            <a:r>
              <a:rPr lang="en-CA" b="1" i="0" dirty="0"/>
              <a:t>If you’re having trouble getting discussion going:</a:t>
            </a:r>
          </a:p>
          <a:p>
            <a:pPr lvl="0"/>
            <a:r>
              <a:rPr lang="en-CA" dirty="0"/>
              <a:t>"Think of any contest where the smaller side wins. For example a game, a court case, a race. What does the underdog need?“</a:t>
            </a:r>
          </a:p>
          <a:p>
            <a:pPr lvl="0"/>
            <a:endParaRPr lang="en-CA" dirty="0"/>
          </a:p>
          <a:p>
            <a:pPr lvl="0"/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 Jacob Moore: https://www.pexels.com/photo/hummer-h1-truck-10981348/</a:t>
            </a:r>
            <a:endParaRPr lang="en-CA" dirty="0"/>
          </a:p>
          <a:p>
            <a:pPr lvl="0"/>
            <a:endParaRPr lang="en-CA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9F9A7-28A4-445C-93AB-3EC9869F8929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1914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Have students make a list of some interesting/important facts about the Ukrainian President.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9F9A7-28A4-445C-93AB-3EC9869F8929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528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His ‘I need ammunition, not a ride’ quote from this video is a good link to the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9F9A7-28A4-445C-93AB-3EC9869F8929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3859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9F9A7-28A4-445C-93AB-3EC9869F8929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93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948553-16E5-3A8B-9EDD-AB743B1E93F5}"/>
              </a:ext>
            </a:extLst>
          </p:cNvPr>
          <p:cNvSpPr/>
          <p:nvPr userDrawn="1"/>
        </p:nvSpPr>
        <p:spPr>
          <a:xfrm>
            <a:off x="0" y="0"/>
            <a:ext cx="12192000" cy="6340415"/>
          </a:xfrm>
          <a:prstGeom prst="rect">
            <a:avLst/>
          </a:prstGeom>
          <a:solidFill>
            <a:srgbClr val="12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53984-87AA-2428-DEA7-E0B4A44300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4799" y="1911300"/>
            <a:ext cx="8958339" cy="904786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800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League Spartan ExtraBold" pitchFamily="50" charset="0"/>
              </a:defRPr>
            </a:lvl1pPr>
          </a:lstStyle>
          <a:p>
            <a:r>
              <a:rPr lang="en-US" dirty="0"/>
              <a:t>Short Title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DE3539-0618-5127-1032-9756E1DD8C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799" y="4135451"/>
            <a:ext cx="7683690" cy="620880"/>
          </a:xfr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League Spartan Light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Lesson guiding question</a:t>
            </a:r>
            <a:endParaRPr lang="en-C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0BE89-E176-2BF2-0B64-D1863208887E}"/>
              </a:ext>
            </a:extLst>
          </p:cNvPr>
          <p:cNvSpPr/>
          <p:nvPr userDrawn="1"/>
        </p:nvSpPr>
        <p:spPr>
          <a:xfrm>
            <a:off x="0" y="6340415"/>
            <a:ext cx="12192000" cy="517585"/>
          </a:xfrm>
          <a:prstGeom prst="rect">
            <a:avLst/>
          </a:prstGeom>
          <a:solidFill>
            <a:srgbClr val="F78F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FE9A16-BD41-9F33-29FE-ACA9A48D9C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01" y="204491"/>
            <a:ext cx="1809660" cy="82357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722C620-CFBF-36A7-4512-0895FD9C641A}"/>
              </a:ext>
            </a:extLst>
          </p:cNvPr>
          <p:cNvCxnSpPr/>
          <p:nvPr userDrawn="1"/>
        </p:nvCxnSpPr>
        <p:spPr>
          <a:xfrm>
            <a:off x="234799" y="3927182"/>
            <a:ext cx="47512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0A72067-EE50-3F60-30EA-567747F910E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34950" y="2816225"/>
            <a:ext cx="8958263" cy="1031875"/>
          </a:xfrm>
        </p:spPr>
        <p:txBody>
          <a:bodyPr>
            <a:noAutofit/>
          </a:bodyPr>
          <a:lstStyle>
            <a:lvl1pPr>
              <a:buNone/>
              <a:defRPr sz="6600">
                <a:solidFill>
                  <a:srgbClr val="F78F28"/>
                </a:solidFill>
                <a:latin typeface="League Spartan ExtraBold" pitchFamily="50" charset="0"/>
              </a:defRPr>
            </a:lvl1pPr>
          </a:lstStyle>
          <a:p>
            <a:pPr lvl="0"/>
            <a:r>
              <a:rPr lang="en-US" dirty="0"/>
              <a:t>Concepts</a:t>
            </a:r>
          </a:p>
        </p:txBody>
      </p:sp>
    </p:spTree>
    <p:extLst>
      <p:ext uri="{BB962C8B-B14F-4D97-AF65-F5344CB8AC3E}">
        <p14:creationId xmlns:p14="http://schemas.microsoft.com/office/powerpoint/2010/main" val="3897821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20731-F895-B830-64F2-074D453C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eague Spartan SemiBold" pitchFamily="50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253CB-EB96-C913-6001-2EB611F7D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7C49F-4D2D-30FE-B96B-E12CA748C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1D7CB-A91E-5DA3-0537-C96946AF7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A3AD7-A108-56DC-D6F2-69CF768E8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122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AE914-A77B-937B-4AEB-0CAB808D7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2128B-5077-CE13-0AF9-46C6F7687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86136" y="1425178"/>
            <a:ext cx="421831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2622E-D553-8C5B-DD56-A9575B8A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2D888-0769-096E-4B33-304816FC6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346DB-9196-CCE8-0BA6-9E91E3ECA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  <p:sp>
        <p:nvSpPr>
          <p:cNvPr id="9" name="Media Placeholder 8">
            <a:extLst>
              <a:ext uri="{FF2B5EF4-FFF2-40B4-BE49-F238E27FC236}">
                <a16:creationId xmlns:a16="http://schemas.microsoft.com/office/drawing/2014/main" id="{A1656A80-6373-96C0-1169-2AB56C682853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66700" y="1425178"/>
            <a:ext cx="7272338" cy="4351338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347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DB71-4C80-7B0B-BEFE-0D227B11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033"/>
            <a:ext cx="10515600" cy="6210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35E2-115A-16B1-1219-E08E12A8B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70786-A52F-1883-0159-ED6F0B86F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B339BC-2C60-7A36-5B3C-F0C0DC4FE3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A4E105-700C-1BB5-3FF4-2FF54D9F0D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882A3B-D9FC-38B8-7887-63E028EA8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FC7572-CF36-9D23-8A30-FCA40321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EC1928-2B6D-E0E7-025F-217678017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3667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3D2BF-8DCC-863D-C70D-D7055BF1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C51ED3-D442-03CD-D47C-40E15C122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0E8428-01E3-5CA5-2228-A50A4CBFC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46EF91-8A0E-82A7-C080-CA6436D4E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3801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3F312F-E3F7-3D07-64E3-8FF1B9124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625761-6D58-B95B-0E16-3A455F03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429B5-9ADD-A6C0-A730-38229AB7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259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0D451-F6E6-FF21-EE33-284BE0EC7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84EAC-5D8B-98BF-838F-E1E456BE8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80DDE-65E7-AB7A-251F-F60F9A2C6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F5F08-70E6-6C6A-DC21-E680EF11D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B2886-7C40-2CF6-DA30-FEFE59C5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6DE10-9A7D-E92A-2382-783701F9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829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81B97-7800-1719-D202-1D850060C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32F984-0C46-2180-8084-4A367FC56F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F81BD-2358-6C85-24B2-A85690A3C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01B711-A9F8-17B4-C623-A454FEDF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BE08B-9703-DCD1-D9C5-80796DA5A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A880A4-733A-3097-9863-5E89016F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112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EF45-1CCA-EF78-A92B-A21393AA8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E399B4-0E8D-15F5-896A-7D5F040A4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F2C2C-E8B1-7657-5185-1ECADD47B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2100A-D0BA-DE2A-A5F9-9A9F4CAE4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027E1-5112-3D50-F685-E10B10391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2278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926B8B-AD99-B5D6-3B74-0E27EDA0B1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2D25B2-4665-5F96-2568-A29681CE3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05D9B-61C7-E96C-A24F-408F7A6E9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C693A-0645-6612-CD83-1883CA999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F0829-A711-1428-903E-E889AA0DA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322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F9E8F-22C1-FF70-0017-8C3EA6EE2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164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783AE-48BC-98BA-AC81-395FD4D340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4D6D57-9F45-4B9B-8089-0FE1C766372C}" type="datetimeFigureOut">
              <a:rPr lang="en-CA" smtClean="0"/>
              <a:t>2026-08-20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6728C-5A3D-2881-6153-04640B1A1B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749673-B9C7-9499-163A-293CEE07707F}"/>
              </a:ext>
            </a:extLst>
          </p:cNvPr>
          <p:cNvSpPr/>
          <p:nvPr userDrawn="1"/>
        </p:nvSpPr>
        <p:spPr>
          <a:xfrm>
            <a:off x="0" y="0"/>
            <a:ext cx="12192000" cy="1000664"/>
          </a:xfrm>
          <a:prstGeom prst="rect">
            <a:avLst/>
          </a:prstGeom>
          <a:solidFill>
            <a:srgbClr val="12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D82785-0D18-5963-F805-00089628B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320"/>
            <a:ext cx="10515600" cy="690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5D273A-8324-1EFB-78B5-9AD2C444115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87798" y="5762329"/>
            <a:ext cx="1823637" cy="82926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A41EEEE-DD49-ED0C-6E70-D1C97C74306F}"/>
              </a:ext>
            </a:extLst>
          </p:cNvPr>
          <p:cNvSpPr/>
          <p:nvPr userDrawn="1"/>
        </p:nvSpPr>
        <p:spPr>
          <a:xfrm>
            <a:off x="-1" y="6671735"/>
            <a:ext cx="12192001" cy="186265"/>
          </a:xfrm>
          <a:prstGeom prst="rect">
            <a:avLst/>
          </a:prstGeom>
          <a:solidFill>
            <a:srgbClr val="F78F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94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League Spartan SemiBold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eague Spartan Light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eague Spartan Light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eague Spartan Light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eague Spartan Light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eague Spartan Light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uhZauu188A?feature=oembed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3cU9d9ciY4?feature=oembed" TargetMode="Externa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_1nTSJq3m0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043E7239-1CAE-244F-8A53-850312357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478" r="20207" b="8478"/>
          <a:stretch>
            <a:fillRect/>
          </a:stretch>
        </p:blipFill>
        <p:spPr bwMode="auto">
          <a:xfrm>
            <a:off x="3054303" y="0"/>
            <a:ext cx="9137697" cy="633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2DDD79-0EDE-514A-2AC1-D1EA4D522CCF}"/>
              </a:ext>
            </a:extLst>
          </p:cNvPr>
          <p:cNvSpPr/>
          <p:nvPr/>
        </p:nvSpPr>
        <p:spPr>
          <a:xfrm>
            <a:off x="0" y="0"/>
            <a:ext cx="10823944" cy="6337005"/>
          </a:xfrm>
          <a:prstGeom prst="rect">
            <a:avLst/>
          </a:prstGeom>
          <a:gradFill>
            <a:gsLst>
              <a:gs pos="82000">
                <a:srgbClr val="5A85A1">
                  <a:alpha val="0"/>
                </a:srgbClr>
              </a:gs>
              <a:gs pos="51000">
                <a:srgbClr val="123151"/>
              </a:gs>
              <a:gs pos="0">
                <a:srgbClr val="0D233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0DA741-7730-5727-82D5-1E125DBC3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799" y="2713874"/>
            <a:ext cx="8958339" cy="904786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CA" dirty="0"/>
              <a:t>Ukraine Resists Russian Invasion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6FC903-4D9E-C317-5ADB-6C58DF414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799" y="4575717"/>
            <a:ext cx="7683690" cy="620880"/>
          </a:xfrm>
        </p:spPr>
        <p:txBody>
          <a:bodyPr/>
          <a:lstStyle/>
          <a:p>
            <a:r>
              <a:rPr lang="en-CA" dirty="0"/>
              <a:t>What helped Ukraine resist the initial Russian invasion?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C6066-D3D7-8B93-11FA-2632812683B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4950" y="3854282"/>
            <a:ext cx="8958263" cy="1031875"/>
          </a:xfrm>
        </p:spPr>
        <p:txBody>
          <a:bodyPr/>
          <a:lstStyle/>
          <a:p>
            <a:r>
              <a:rPr lang="en-CA" sz="3600" dirty="0"/>
              <a:t>Sovereignty and Interdependence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E6F62A-C468-D92A-2457-30F965B750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99" y="197947"/>
            <a:ext cx="2509756" cy="114218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5E8311-34D3-58F7-B78F-A779BA1FE667}"/>
              </a:ext>
            </a:extLst>
          </p:cNvPr>
          <p:cNvCxnSpPr/>
          <p:nvPr/>
        </p:nvCxnSpPr>
        <p:spPr>
          <a:xfrm>
            <a:off x="350874" y="4517562"/>
            <a:ext cx="4774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24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FB207-B267-A698-889F-1EF6A5A2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D8A6B-F943-871F-566E-08542660C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416442"/>
            <a:ext cx="5831957" cy="4351338"/>
          </a:xfrm>
        </p:spPr>
        <p:txBody>
          <a:bodyPr>
            <a:normAutofit/>
          </a:bodyPr>
          <a:lstStyle/>
          <a:p>
            <a:r>
              <a:rPr lang="en-CA" sz="4000" dirty="0"/>
              <a:t>What might a less powerful country need to defend itself against a more powerful country?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44A121-0C33-3FB8-BCDB-03C95A7397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256" b="8682"/>
          <a:stretch>
            <a:fillRect/>
          </a:stretch>
        </p:blipFill>
        <p:spPr>
          <a:xfrm>
            <a:off x="572386" y="1194470"/>
            <a:ext cx="5037108" cy="514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2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3F184-4DCA-BF2D-04A6-277518505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Who is Volodymyr Zelenskyy?</a:t>
            </a:r>
          </a:p>
        </p:txBody>
      </p:sp>
      <p:pic>
        <p:nvPicPr>
          <p:cNvPr id="4" name="Online Media 3" title="Volodymyr Zelenskyy, explained in 8 moments">
            <a:hlinkClick r:id="" action="ppaction://media"/>
            <a:extLst>
              <a:ext uri="{FF2B5EF4-FFF2-40B4-BE49-F238E27FC236}">
                <a16:creationId xmlns:a16="http://schemas.microsoft.com/office/drawing/2014/main" id="{8EEB1772-40D1-0C5F-1753-60C87CC93D0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8550" y="1096540"/>
            <a:ext cx="9685301" cy="546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8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284D4-021E-CDB1-A149-DE8C11469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How did Zelenskyy respond to the invasion?</a:t>
            </a:r>
          </a:p>
        </p:txBody>
      </p:sp>
      <p:pic>
        <p:nvPicPr>
          <p:cNvPr id="4" name="Online Media 3" title="Zelensky's defiant response to Russian invasion of Ukraine - BBC News">
            <a:hlinkClick r:id="" action="ppaction://media"/>
            <a:extLst>
              <a:ext uri="{FF2B5EF4-FFF2-40B4-BE49-F238E27FC236}">
                <a16:creationId xmlns:a16="http://schemas.microsoft.com/office/drawing/2014/main" id="{0A9B25A8-84BE-5886-0A2A-19D4F995CC7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6653" y="1041991"/>
            <a:ext cx="9887539" cy="55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2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10E0D-41D1-CCFF-8C1A-3DF7B13D6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320"/>
            <a:ext cx="12192000" cy="690024"/>
          </a:xfrm>
        </p:spPr>
        <p:txBody>
          <a:bodyPr>
            <a:noAutofit/>
          </a:bodyPr>
          <a:lstStyle/>
          <a:p>
            <a:r>
              <a:rPr lang="en-CA" sz="3200" dirty="0"/>
              <a:t>Which countries supported Ukraine during the initial invasion?</a:t>
            </a:r>
          </a:p>
        </p:txBody>
      </p:sp>
      <p:pic>
        <p:nvPicPr>
          <p:cNvPr id="4" name="Online Media 3" title="How Javelins, NLAWs, Stingers and TB2 Drones Are Being Used In Ukraine">
            <a:hlinkClick r:id="" action="ppaction://media"/>
            <a:extLst>
              <a:ext uri="{FF2B5EF4-FFF2-40B4-BE49-F238E27FC236}">
                <a16:creationId xmlns:a16="http://schemas.microsoft.com/office/drawing/2014/main" id="{5DFAD588-D17D-0F3B-0D79-E782DE5094A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8551" y="1020851"/>
            <a:ext cx="9887319" cy="55819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1F3A77-5248-1F4F-120E-ADFE33130137}"/>
              </a:ext>
            </a:extLst>
          </p:cNvPr>
          <p:cNvSpPr txBox="1"/>
          <p:nvPr/>
        </p:nvSpPr>
        <p:spPr>
          <a:xfrm>
            <a:off x="10100930" y="1222744"/>
            <a:ext cx="19625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>
                <a:latin typeface="League Spartan Light" pitchFamily="50" charset="0"/>
              </a:rPr>
              <a:t>What kind of support did they get?</a:t>
            </a:r>
          </a:p>
        </p:txBody>
      </p:sp>
    </p:spTree>
    <p:extLst>
      <p:ext uri="{BB962C8B-B14F-4D97-AF65-F5344CB8AC3E}">
        <p14:creationId xmlns:p14="http://schemas.microsoft.com/office/powerpoint/2010/main" val="332547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A3730-4F4E-7070-1594-695A3291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Further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3FC2A-C281-26B3-D39F-A5A330A3D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6977" y="1416442"/>
            <a:ext cx="4176822" cy="4351338"/>
          </a:xfrm>
        </p:spPr>
        <p:txBody>
          <a:bodyPr/>
          <a:lstStyle/>
          <a:p>
            <a:r>
              <a:rPr lang="en-CA" dirty="0"/>
              <a:t>Research the resistance in more detail. Find two events where Ukraine successfully resisted Russia that occurred between February and April, 2022. Make a list of internal and external factors that contributed to Ukraine’s success.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01AE52-A692-D1CA-664C-8BDC9DAD0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29" y="1512135"/>
            <a:ext cx="65219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96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467</Words>
  <Application>Microsoft Office PowerPoint</Application>
  <PresentationFormat>Widescreen</PresentationFormat>
  <Paragraphs>38</Paragraphs>
  <Slides>6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League Spartan SemiBold</vt:lpstr>
      <vt:lpstr>League Spartan ExtraBold</vt:lpstr>
      <vt:lpstr>League Spartan Light</vt:lpstr>
      <vt:lpstr>Arial</vt:lpstr>
      <vt:lpstr>Office Theme</vt:lpstr>
      <vt:lpstr>Ukraine Resists Russian Invasion</vt:lpstr>
      <vt:lpstr>Discussion</vt:lpstr>
      <vt:lpstr>Who is Volodymyr Zelenskyy?</vt:lpstr>
      <vt:lpstr>How did Zelenskyy respond to the invasion?</vt:lpstr>
      <vt:lpstr>Which countries supported Ukraine during the initial invasion?</vt:lpstr>
      <vt:lpstr>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Pawel Korczyk</dc:creator>
  <cp:lastModifiedBy>Pawel Korczyk</cp:lastModifiedBy>
  <cp:revision>4</cp:revision>
  <dcterms:created xsi:type="dcterms:W3CDTF">2026-01-29T01:47:15Z</dcterms:created>
  <dcterms:modified xsi:type="dcterms:W3CDTF">2026-08-21T03:48:04Z</dcterms:modified>
</cp:coreProperties>
</file>